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notesSlide2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_rels/notesSlide20.xml.rels" ContentType="application/vnd.openxmlformats-package.relationships+xml"/>
  <Override PartName="/ppt/notesSlides/_rels/notesSlide8.xml.rels" ContentType="application/vnd.openxmlformats-package.relationships+xml"/>
  <Override PartName="/ppt/notesSlides/_rels/notesSlide24.xml.rels" ContentType="application/vnd.openxmlformats-package.relationships+xml"/>
  <Override PartName="/ppt/notesSlides/_rels/notesSlide23.xml.rels" ContentType="application/vnd.openxmlformats-package.relationships+xml"/>
  <Override PartName="/ppt/notesSlides/_rels/notesSlide22.xml.rels" ContentType="application/vnd.openxmlformats-package.relationships+xml"/>
  <Override PartName="/ppt/notesSlides/_rels/notesSlide21.xml.rels" ContentType="application/vnd.openxmlformats-package.relationships+xml"/>
  <Override PartName="/ppt/notesSlides/notesSlide2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_rels/presentation.xml.rels" ContentType="application/vnd.openxmlformats-package.relationships+xml"/>
  <Override PartName="/ppt/media/image7.jpeg" ContentType="image/jpeg"/>
  <Override PartName="/ppt/media/image20.jpeg" ContentType="image/jpeg"/>
  <Override PartName="/ppt/media/image9.jpeg" ContentType="image/jpeg"/>
  <Override PartName="/ppt/media/image11.jpeg" ContentType="image/jpeg"/>
  <Override PartName="/ppt/media/image32.png" ContentType="image/png"/>
  <Override PartName="/ppt/media/image41.png" ContentType="image/png"/>
  <Override PartName="/ppt/media/image16.png" ContentType="image/png"/>
  <Override PartName="/ppt/media/image24.jpeg" ContentType="image/jpeg"/>
  <Override PartName="/ppt/media/image25.png" ContentType="image/png"/>
  <Override PartName="/ppt/media/image13.jpeg" ContentType="image/jpeg"/>
  <Override PartName="/ppt/media/image34.png" ContentType="image/png"/>
  <Override PartName="/ppt/media/image2.jpeg" ContentType="image/jpeg"/>
  <Override PartName="/ppt/media/image30.jpeg" ContentType="image/jpeg"/>
  <Override PartName="/ppt/media/image36.png" ContentType="image/png"/>
  <Override PartName="/ppt/media/image45.png" ContentType="image/png"/>
  <Override PartName="/ppt/media/image26.jpeg" ContentType="image/jpeg"/>
  <Override PartName="/ppt/media/image1.png" ContentType="image/png"/>
  <Override PartName="/ppt/media/image15.jpeg" ContentType="image/jpeg"/>
  <Override PartName="/ppt/media/image43.wmf" ContentType="image/x-wmf"/>
  <Override PartName="/ppt/media/image47.png" ContentType="image/png"/>
  <Override PartName="/ppt/media/image28.jpeg" ContentType="image/jpeg"/>
  <Override PartName="/ppt/media/image6.jpeg" ContentType="image/jpeg"/>
  <Override PartName="/ppt/media/image19.jpeg" ContentType="image/jpeg"/>
  <Override PartName="/ppt/media/image8.jpeg" ContentType="image/jpeg"/>
  <Override PartName="/ppt/media/image10.jpeg" ContentType="image/jpeg"/>
  <Override PartName="/ppt/media/image21.jpeg" ContentType="image/jpeg"/>
  <Override PartName="/ppt/media/image22.png" ContentType="image/png"/>
  <Override PartName="/ppt/media/image12.jpeg" ContentType="image/jpeg"/>
  <Override PartName="/ppt/media/image23.jpeg" ContentType="image/jpeg"/>
  <Override PartName="/ppt/media/image33.png" ContentType="image/png"/>
  <Override PartName="/ppt/media/image40.jpeg" ContentType="image/jpeg"/>
  <Override PartName="/ppt/media/image17.png" ContentType="image/png"/>
  <Override PartName="/ppt/media/image35.png" ContentType="image/png"/>
  <Override PartName="/ppt/media/image14.jpeg" ContentType="image/jpeg"/>
  <Override PartName="/ppt/media/image3.jpeg" ContentType="image/jpeg"/>
  <Override PartName="/ppt/media/image42.jpeg" ContentType="image/jpeg"/>
  <Override PartName="/ppt/media/image37.png" ContentType="image/png"/>
  <Override PartName="/ppt/media/image31.jpeg" ContentType="image/jpeg"/>
  <Override PartName="/ppt/media/image46.png" ContentType="image/png"/>
  <Override PartName="/ppt/media/image38.jpeg" ContentType="image/jpeg"/>
  <Override PartName="/ppt/media/image27.jpeg" ContentType="image/jpeg"/>
  <Override PartName="/ppt/media/image44.wmf" ContentType="image/x-wmf"/>
  <Override PartName="/ppt/media/image39.png" ContentType="image/png"/>
  <Override PartName="/ppt/media/image48.png" ContentType="image/png"/>
  <Override PartName="/ppt/media/image5.jpeg" ContentType="image/jpeg"/>
  <Override PartName="/ppt/media/image4.png" ContentType="image/png"/>
  <Override PartName="/ppt/media/image29.jpeg" ContentType="image/jpeg"/>
  <Override PartName="/ppt/media/image18.jpeg" ContentType="image/jpe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s/_rels/slide5.xml.rels" ContentType="application/vnd.openxmlformats-package.relationships+xml"/>
  <Override PartName="/ppt/slides/_rels/slide13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16.xml.rels" ContentType="application/vnd.openxmlformats-package.relationships+xml"/>
  <Override PartName="/ppt/slides/_rels/slide11.xml.rels" ContentType="application/vnd.openxmlformats-package.relationships+xml"/>
  <Override PartName="/ppt/slides/_rels/slide15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24.xml.rels" ContentType="application/vnd.openxmlformats-package.relationships+xml"/>
  <Override PartName="/ppt/slides/_rels/slide23.xml.rels" ContentType="application/vnd.openxmlformats-package.relationships+xml"/>
  <Override PartName="/ppt/slides/_rels/slide9.xml.rels" ContentType="application/vnd.openxmlformats-package.relationships+xml"/>
  <Override PartName="/ppt/slides/_rels/slide22.xml.rels" ContentType="application/vnd.openxmlformats-package.relationships+xml"/>
  <Override PartName="/ppt/slides/_rels/slide8.xml.rels" ContentType="application/vnd.openxmlformats-package.relationships+xml"/>
  <Override PartName="/ppt/slides/_rels/slide21.xml.rels" ContentType="application/vnd.openxmlformats-package.relationships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x="9144000" cy="6858000"/>
  <p:notesSz cx="6797675" cy="9856787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nb-NO"/>
              <a:t>Click to edit the notes format</a:t>
            </a:r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nb-NO"/>
              <a:t>&lt;header&gt;</a:t>
            </a:r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nb-NO"/>
              <a:t>&lt;date/time&gt;</a:t>
            </a:r>
            <a:endParaRPr/>
          </a:p>
        </p:txBody>
      </p:sp>
      <p:sp>
        <p:nvSpPr>
          <p:cNvPr id="77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nb-NO"/>
              <a:t>&lt;footer&gt;</a:t>
            </a:r>
            <a:endParaRPr/>
          </a:p>
        </p:txBody>
      </p:sp>
      <p:sp>
        <p:nvSpPr>
          <p:cNvPr id="78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60EFC040-3FE3-453F-A950-839B0C6CFD8D}" type="slidenum">
              <a:rPr lang="nb-NO"/>
              <a:t>&lt;number&gt;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_rels/notesSlide21.xml.rels><?xml version="1.0" encoding="UTF-8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
</Relationships>
</file>

<file path=ppt/notesSlides/_rels/notesSlide22.xml.rels><?xml version="1.0" encoding="UTF-8"?>
<Relationships xmlns="http://schemas.openxmlformats.org/package/2006/relationships"><Relationship Id="rId1" Type="http://schemas.openxmlformats.org/officeDocument/2006/relationships/slide" Target="../slides/slide22.xml"/><Relationship Id="rId2" Type="http://schemas.openxmlformats.org/officeDocument/2006/relationships/notesMaster" Target="../notesMasters/notesMaster1.xml"/>
</Relationships>
</file>

<file path=ppt/notesSlides/_rels/notesSlide23.xml.rels><?xml version="1.0" encoding="UTF-8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
</Relationships>
</file>

<file path=ppt/notesSlides/_rels/notesSlide24.xml.rels><?xml version="1.0" encoding="UTF-8"?>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
</Relationship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PlaceHolder 1"/>
          <p:cNvSpPr>
            <a:spLocks noGrp="1"/>
          </p:cNvSpPr>
          <p:nvPr>
            <p:ph type="body"/>
          </p:nvPr>
        </p:nvSpPr>
        <p:spPr>
          <a:xfrm>
            <a:off x="679320" y="4681440"/>
            <a:ext cx="5438520" cy="443520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405" name="TextShape 2"/>
          <p:cNvSpPr txBox="1"/>
          <p:nvPr/>
        </p:nvSpPr>
        <p:spPr>
          <a:xfrm>
            <a:off x="3849840" y="9361440"/>
            <a:ext cx="2945880" cy="4932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C49DFE4E-03AB-4056-AEFC-E0A5A379F45E}" type="slidenum">
              <a:rPr lang="nb-NO" sz="1200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TextShape 1"/>
          <p:cNvSpPr txBox="1"/>
          <p:nvPr/>
        </p:nvSpPr>
        <p:spPr>
          <a:xfrm>
            <a:off x="3849840" y="9361440"/>
            <a:ext cx="2945880" cy="4932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B10B97F0-81B0-42F0-AB35-0EBD1C984136}" type="slidenum">
              <a:rPr lang="nb-NO" sz="1200">
                <a:solidFill>
                  <a:srgbClr val="000000"/>
                </a:solidFill>
                <a:latin typeface="Times New Roman"/>
                <a:ea typeface="ＭＳ Ｐゴシック"/>
              </a:rPr>
              <a:t>&lt;number&gt;</a:t>
            </a:fld>
            <a:endParaRPr/>
          </a:p>
        </p:txBody>
      </p:sp>
      <p:sp>
        <p:nvSpPr>
          <p:cNvPr id="407" name="PlaceHolder 2"/>
          <p:cNvSpPr>
            <a:spLocks noGrp="1"/>
          </p:cNvSpPr>
          <p:nvPr>
            <p:ph type="body"/>
          </p:nvPr>
        </p:nvSpPr>
        <p:spPr>
          <a:xfrm>
            <a:off x="679320" y="4681800"/>
            <a:ext cx="5438520" cy="4435560"/>
          </a:xfrm>
          <a:prstGeom prst="rect">
            <a:avLst/>
          </a:prstGeom>
        </p:spPr>
        <p:txBody>
          <a:bodyPr anchor="ctr" wrap="none"/>
          <a:p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TextShape 1"/>
          <p:cNvSpPr txBox="1"/>
          <p:nvPr/>
        </p:nvSpPr>
        <p:spPr>
          <a:xfrm>
            <a:off x="3849840" y="9361440"/>
            <a:ext cx="2945880" cy="4932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E9D08C07-256F-4CB4-85CD-E9CF2BD0FDB5}" type="slidenum">
              <a:rPr lang="nb-NO" sz="1200">
                <a:solidFill>
                  <a:srgbClr val="000000"/>
                </a:solidFill>
                <a:latin typeface="Times New Roman"/>
                <a:ea typeface="ＭＳ Ｐゴシック"/>
              </a:rPr>
              <a:t>&lt;number&gt;</a:t>
            </a:fld>
            <a:endParaRPr/>
          </a:p>
        </p:txBody>
      </p:sp>
      <p:sp>
        <p:nvSpPr>
          <p:cNvPr id="409" name="PlaceHolder 2"/>
          <p:cNvSpPr>
            <a:spLocks noGrp="1"/>
          </p:cNvSpPr>
          <p:nvPr>
            <p:ph type="body"/>
          </p:nvPr>
        </p:nvSpPr>
        <p:spPr>
          <a:xfrm>
            <a:off x="679320" y="4681800"/>
            <a:ext cx="5438520" cy="4435560"/>
          </a:xfrm>
          <a:prstGeom prst="rect">
            <a:avLst/>
          </a:prstGeom>
        </p:spPr>
        <p:txBody>
          <a:bodyPr anchor="ctr" wrap="none"/>
          <a:p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TextShape 1"/>
          <p:cNvSpPr txBox="1"/>
          <p:nvPr/>
        </p:nvSpPr>
        <p:spPr>
          <a:xfrm>
            <a:off x="3849840" y="9361440"/>
            <a:ext cx="2945880" cy="4932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D0E66B71-54AC-4C0B-86A3-FCC8260BC430}" type="slidenum">
              <a:rPr lang="nb-NO" sz="1200">
                <a:solidFill>
                  <a:srgbClr val="000000"/>
                </a:solidFill>
                <a:latin typeface="Times New Roman"/>
                <a:ea typeface="ＭＳ Ｐゴシック"/>
              </a:rPr>
              <a:t>&lt;number&gt;</a:t>
            </a:fld>
            <a:endParaRPr/>
          </a:p>
        </p:txBody>
      </p:sp>
      <p:sp>
        <p:nvSpPr>
          <p:cNvPr id="411" name="PlaceHolder 2"/>
          <p:cNvSpPr>
            <a:spLocks noGrp="1"/>
          </p:cNvSpPr>
          <p:nvPr>
            <p:ph type="body"/>
          </p:nvPr>
        </p:nvSpPr>
        <p:spPr>
          <a:xfrm>
            <a:off x="679320" y="4681800"/>
            <a:ext cx="5438520" cy="4435560"/>
          </a:xfrm>
          <a:prstGeom prst="rect">
            <a:avLst/>
          </a:prstGeom>
        </p:spPr>
        <p:txBody>
          <a:bodyPr anchor="ctr" wrap="none"/>
          <a:p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TextShape 1"/>
          <p:cNvSpPr txBox="1"/>
          <p:nvPr/>
        </p:nvSpPr>
        <p:spPr>
          <a:xfrm>
            <a:off x="3849840" y="9361440"/>
            <a:ext cx="2945880" cy="4932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D8D64C06-1D1F-43BA-A724-87D8510636D9}" type="slidenum">
              <a:rPr lang="nb-NO" sz="1200">
                <a:solidFill>
                  <a:srgbClr val="000000"/>
                </a:solidFill>
                <a:latin typeface="Times New Roman"/>
                <a:ea typeface="ＭＳ Ｐゴシック"/>
              </a:rPr>
              <a:t>&lt;number&gt;</a:t>
            </a:fld>
            <a:endParaRPr/>
          </a:p>
        </p:txBody>
      </p:sp>
      <p:sp>
        <p:nvSpPr>
          <p:cNvPr id="413" name="PlaceHolder 2"/>
          <p:cNvSpPr>
            <a:spLocks noGrp="1"/>
          </p:cNvSpPr>
          <p:nvPr>
            <p:ph type="body"/>
          </p:nvPr>
        </p:nvSpPr>
        <p:spPr>
          <a:xfrm>
            <a:off x="679320" y="4681800"/>
            <a:ext cx="5438520" cy="4435560"/>
          </a:xfrm>
          <a:prstGeom prst="rect">
            <a:avLst/>
          </a:prstGeom>
        </p:spPr>
        <p:txBody>
          <a:bodyPr anchor="ctr" wrap="none"/>
          <a:p>
            <a:endParaRPr/>
          </a:p>
        </p:txBody>
      </p:sp>
    </p:spTree>
  </p:cSld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Shape 1"/>
          <p:cNvSpPr txBox="1"/>
          <p:nvPr/>
        </p:nvSpPr>
        <p:spPr>
          <a:xfrm>
            <a:off x="3849840" y="9361440"/>
            <a:ext cx="2945880" cy="4932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355EB697-C55B-43E9-8201-98803C3CA566}" type="slidenum">
              <a:rPr lang="nb-NO" sz="1200">
                <a:solidFill>
                  <a:srgbClr val="000000"/>
                </a:solidFill>
                <a:latin typeface="Times New Roman"/>
                <a:ea typeface="ＭＳ Ｐゴシック"/>
              </a:rPr>
              <a:t>&lt;number&gt;</a:t>
            </a:fld>
            <a:endParaRPr/>
          </a:p>
        </p:txBody>
      </p:sp>
      <p:sp>
        <p:nvSpPr>
          <p:cNvPr id="415" name="PlaceHolder 2"/>
          <p:cNvSpPr>
            <a:spLocks noGrp="1"/>
          </p:cNvSpPr>
          <p:nvPr>
            <p:ph type="body"/>
          </p:nvPr>
        </p:nvSpPr>
        <p:spPr>
          <a:xfrm>
            <a:off x="679320" y="4681800"/>
            <a:ext cx="5438520" cy="4435560"/>
          </a:xfrm>
          <a:prstGeom prst="rect">
            <a:avLst/>
          </a:prstGeom>
        </p:spPr>
        <p:txBody>
          <a:bodyPr anchor="ctr" wrap="none"/>
          <a:p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52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52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es-ES" sz="4400">
                <a:solidFill>
                  <a:srgbClr val="000000"/>
                </a:solidFill>
                <a:latin typeface="Calibri"/>
              </a:rPr>
              <a:t>Click to edit the title text formatHaga clic para modificar el estilo de título del patrón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nb-NO" sz="1200">
                <a:solidFill>
                  <a:srgbClr val="8b8b8b"/>
                </a:solidFill>
                <a:latin typeface="Calibri"/>
              </a:rPr>
              <a:t>13.05.16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CF8A2CF1-C351-4B69-9E73-CE246D4F1C32}" type="slidenum">
              <a:rPr lang="nb-NO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es-E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s-E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s-E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s-E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s-E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s-E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s-ES"/>
              <a:t>Seventh Outline Level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nb-NO" sz="1200">
                <a:solidFill>
                  <a:srgbClr val="8b8b8b"/>
                </a:solidFill>
                <a:latin typeface="Calibri"/>
              </a:rPr>
              <a:t>13.05.16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35982302-D676-4D05-9C70-746C187350AD}" type="slidenum">
              <a:rPr lang="nb-NO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es-ES"/>
              <a:t>Click to edit the title text format</a:t>
            </a:r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es-E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s-E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s-E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s-E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s-E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s-E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s-ES"/>
              <a:t>Seventh Outline Level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jpeg"/><Relationship Id="rId4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jpeg"/><Relationship Id="rId3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2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image" Target="../media/image24.jpeg"/><Relationship Id="rId3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jpeg"/><Relationship Id="rId3" Type="http://schemas.openxmlformats.org/officeDocument/2006/relationships/slideLayout" Target="../slideLayouts/slideLayout2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image" Target="../media/image28.jpeg"/><Relationship Id="rId3" Type="http://schemas.openxmlformats.org/officeDocument/2006/relationships/image" Target="../media/image29.jpeg"/><Relationship Id="rId4" Type="http://schemas.openxmlformats.org/officeDocument/2006/relationships/image" Target="../media/image30.jpeg"/><Relationship Id="rId5" Type="http://schemas.openxmlformats.org/officeDocument/2006/relationships/slideLayout" Target="../slideLayouts/slideLayout2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slideLayout" Target="../slideLayouts/slideLayout2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slideLayout" Target="../slideLayouts/slideLayout2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8.jpeg"/><Relationship Id="rId2" Type="http://schemas.openxmlformats.org/officeDocument/2006/relationships/image" Target="../media/image39.png"/><Relationship Id="rId3" Type="http://schemas.openxmlformats.org/officeDocument/2006/relationships/slideLayout" Target="../slideLayouts/slideLayout2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40.jpeg"/><Relationship Id="rId2" Type="http://schemas.openxmlformats.org/officeDocument/2006/relationships/image" Target="../media/image41.png"/><Relationship Id="rId3" Type="http://schemas.openxmlformats.org/officeDocument/2006/relationships/image" Target="../media/image42.jpeg"/><Relationship Id="rId4" Type="http://schemas.openxmlformats.org/officeDocument/2006/relationships/slideLayout" Target="../slideLayouts/slideLayout2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43.wmf"/><Relationship Id="rId2" Type="http://schemas.openxmlformats.org/officeDocument/2006/relationships/image" Target="../media/image44.wmf"/><Relationship Id="rId3" Type="http://schemas.openxmlformats.org/officeDocument/2006/relationships/slideLayout" Target="../slideLayouts/slideLayout2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46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2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80" name="Picture 10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017720"/>
            <a:ext cx="9143640" cy="4890600"/>
          </a:xfrm>
          <a:prstGeom prst="rect">
            <a:avLst/>
          </a:prstGeom>
        </p:spPr>
      </p:pic>
      <p:sp>
        <p:nvSpPr>
          <p:cNvPr id="81" name="CustomShape 2"/>
          <p:cNvSpPr/>
          <p:nvPr/>
        </p:nvSpPr>
        <p:spPr>
          <a:xfrm>
            <a:off x="179640" y="44640"/>
            <a:ext cx="8784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CONGRESS                                                                         1986 - 2016</a:t>
            </a:r>
            <a:endParaRPr/>
          </a:p>
        </p:txBody>
      </p:sp>
      <p:sp>
        <p:nvSpPr>
          <p:cNvPr id="82" name="CustomShape 3"/>
          <p:cNvSpPr/>
          <p:nvPr/>
        </p:nvSpPr>
        <p:spPr>
          <a:xfrm flipV="1" rot="10800000">
            <a:off x="998280" y="1769400"/>
            <a:ext cx="1281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3" name="CustomShape 4"/>
          <p:cNvSpPr/>
          <p:nvPr/>
        </p:nvSpPr>
        <p:spPr>
          <a:xfrm flipV="1" rot="10800000">
            <a:off x="998280" y="2177640"/>
            <a:ext cx="1281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4" name="CustomShape 5"/>
          <p:cNvSpPr/>
          <p:nvPr/>
        </p:nvSpPr>
        <p:spPr>
          <a:xfrm flipV="1" rot="10800000">
            <a:off x="2426760" y="40176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5" name="CustomShape 6"/>
          <p:cNvSpPr/>
          <p:nvPr/>
        </p:nvSpPr>
        <p:spPr>
          <a:xfrm flipV="1" rot="10800000">
            <a:off x="2296440" y="48366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6" name="CustomShape 7"/>
          <p:cNvSpPr/>
          <p:nvPr/>
        </p:nvSpPr>
        <p:spPr>
          <a:xfrm flipV="1" rot="10800000">
            <a:off x="2148840" y="504468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7" name="CustomShape 8"/>
          <p:cNvSpPr/>
          <p:nvPr/>
        </p:nvSpPr>
        <p:spPr>
          <a:xfrm flipV="1" rot="10800000">
            <a:off x="4217400" y="165528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8" name="CustomShape 9"/>
          <p:cNvSpPr/>
          <p:nvPr/>
        </p:nvSpPr>
        <p:spPr>
          <a:xfrm flipV="1" rot="10800000">
            <a:off x="4422240" y="132984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89" name="CustomShape 10"/>
          <p:cNvSpPr/>
          <p:nvPr/>
        </p:nvSpPr>
        <p:spPr>
          <a:xfrm flipV="1" rot="10800000">
            <a:off x="4463640" y="157284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0" name="CustomShape 11"/>
          <p:cNvSpPr/>
          <p:nvPr/>
        </p:nvSpPr>
        <p:spPr>
          <a:xfrm flipV="1" rot="10800000">
            <a:off x="4544280" y="177732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1" name="CustomShape 12"/>
          <p:cNvSpPr/>
          <p:nvPr/>
        </p:nvSpPr>
        <p:spPr>
          <a:xfrm flipV="1" rot="10800000">
            <a:off x="4134960" y="21870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2" name="CustomShape 13"/>
          <p:cNvSpPr/>
          <p:nvPr/>
        </p:nvSpPr>
        <p:spPr>
          <a:xfrm flipV="1" rot="10800000">
            <a:off x="3971520" y="21870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3" name="CustomShape 14"/>
          <p:cNvSpPr/>
          <p:nvPr/>
        </p:nvSpPr>
        <p:spPr>
          <a:xfrm flipV="1" rot="10800000">
            <a:off x="4505040" y="2104560"/>
            <a:ext cx="1281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4" name="CustomShape 15"/>
          <p:cNvSpPr/>
          <p:nvPr/>
        </p:nvSpPr>
        <p:spPr>
          <a:xfrm flipV="1" rot="10800000">
            <a:off x="4257000" y="190296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5" name="CustomShape 16"/>
          <p:cNvSpPr/>
          <p:nvPr/>
        </p:nvSpPr>
        <p:spPr>
          <a:xfrm flipV="1" rot="10800000">
            <a:off x="4422240" y="1738800"/>
            <a:ext cx="129960" cy="1281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6" name="CustomShape 17"/>
          <p:cNvSpPr/>
          <p:nvPr/>
        </p:nvSpPr>
        <p:spPr>
          <a:xfrm flipV="1" rot="10800000">
            <a:off x="4341240" y="177732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7" name="CustomShape 18"/>
          <p:cNvSpPr/>
          <p:nvPr/>
        </p:nvSpPr>
        <p:spPr>
          <a:xfrm flipV="1" rot="10800000">
            <a:off x="4422240" y="190296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8" name="CustomShape 19"/>
          <p:cNvSpPr/>
          <p:nvPr/>
        </p:nvSpPr>
        <p:spPr>
          <a:xfrm flipV="1" rot="10800000">
            <a:off x="4674600" y="476028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99" name="CustomShape 20"/>
          <p:cNvSpPr/>
          <p:nvPr/>
        </p:nvSpPr>
        <p:spPr>
          <a:xfrm flipV="1" rot="10800000">
            <a:off x="4838040" y="386352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00" name="CustomShape 21"/>
          <p:cNvSpPr/>
          <p:nvPr/>
        </p:nvSpPr>
        <p:spPr>
          <a:xfrm flipV="1" rot="10800000">
            <a:off x="4838040" y="369684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01" name="CustomShape 22"/>
          <p:cNvSpPr/>
          <p:nvPr/>
        </p:nvSpPr>
        <p:spPr>
          <a:xfrm flipV="1" rot="10800000">
            <a:off x="8147880" y="455868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02" name="CustomShape 23"/>
          <p:cNvSpPr/>
          <p:nvPr/>
        </p:nvSpPr>
        <p:spPr>
          <a:xfrm flipV="1" rot="10800000">
            <a:off x="7608240" y="23094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03" name="CustomShape 24"/>
          <p:cNvSpPr/>
          <p:nvPr/>
        </p:nvSpPr>
        <p:spPr>
          <a:xfrm flipV="1" rot="10800000">
            <a:off x="6996960" y="340452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04" name="CustomShape 25"/>
          <p:cNvSpPr/>
          <p:nvPr/>
        </p:nvSpPr>
        <p:spPr>
          <a:xfrm>
            <a:off x="-99360" y="1809720"/>
            <a:ext cx="1837800" cy="7948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Canada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05" name="CustomShape 26"/>
          <p:cNvSpPr/>
          <p:nvPr/>
        </p:nvSpPr>
        <p:spPr>
          <a:xfrm>
            <a:off x="1455120" y="405612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Brasil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06" name="CustomShape 27"/>
          <p:cNvSpPr/>
          <p:nvPr/>
        </p:nvSpPr>
        <p:spPr>
          <a:xfrm>
            <a:off x="1902600" y="516420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Argentina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07" name="CustomShape 28"/>
          <p:cNvSpPr/>
          <p:nvPr/>
        </p:nvSpPr>
        <p:spPr>
          <a:xfrm>
            <a:off x="2480400" y="4853160"/>
            <a:ext cx="1007640" cy="30924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Uruguay</a:t>
            </a:r>
            <a:endParaRPr/>
          </a:p>
        </p:txBody>
      </p:sp>
      <p:sp>
        <p:nvSpPr>
          <p:cNvPr id="108" name="CustomShape 29"/>
          <p:cNvSpPr/>
          <p:nvPr/>
        </p:nvSpPr>
        <p:spPr>
          <a:xfrm>
            <a:off x="3485520" y="4861080"/>
            <a:ext cx="1837800" cy="7948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South Africa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09" name="CustomShape 30"/>
          <p:cNvSpPr/>
          <p:nvPr/>
        </p:nvSpPr>
        <p:spPr>
          <a:xfrm>
            <a:off x="8277840" y="4576680"/>
            <a:ext cx="1007640" cy="25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Australia</a:t>
            </a:r>
            <a:endParaRPr/>
          </a:p>
        </p:txBody>
      </p:sp>
      <p:sp>
        <p:nvSpPr>
          <p:cNvPr id="110" name="CustomShape 31"/>
          <p:cNvSpPr/>
          <p:nvPr/>
        </p:nvSpPr>
        <p:spPr>
          <a:xfrm>
            <a:off x="3618720" y="240192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Spain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11" name="CustomShape 32"/>
          <p:cNvSpPr/>
          <p:nvPr/>
        </p:nvSpPr>
        <p:spPr>
          <a:xfrm>
            <a:off x="3344040" y="2392200"/>
            <a:ext cx="806040" cy="244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Portugal</a:t>
            </a:r>
            <a:endParaRPr/>
          </a:p>
        </p:txBody>
      </p:sp>
      <p:sp>
        <p:nvSpPr>
          <p:cNvPr id="112" name="CustomShape 33"/>
          <p:cNvSpPr/>
          <p:nvPr/>
        </p:nvSpPr>
        <p:spPr>
          <a:xfrm>
            <a:off x="3829680" y="1287360"/>
            <a:ext cx="882360" cy="1918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Norway</a:t>
            </a:r>
            <a:endParaRPr/>
          </a:p>
        </p:txBody>
      </p:sp>
      <p:sp>
        <p:nvSpPr>
          <p:cNvPr id="113" name="CustomShape 34"/>
          <p:cNvSpPr/>
          <p:nvPr/>
        </p:nvSpPr>
        <p:spPr>
          <a:xfrm>
            <a:off x="4768200" y="1760400"/>
            <a:ext cx="952200" cy="25200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Germany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</a:t>
            </a:r>
            <a:endParaRPr/>
          </a:p>
        </p:txBody>
      </p:sp>
      <p:sp>
        <p:nvSpPr>
          <p:cNvPr id="114" name="CustomShape 35"/>
          <p:cNvSpPr/>
          <p:nvPr/>
        </p:nvSpPr>
        <p:spPr>
          <a:xfrm>
            <a:off x="2948760" y="1774800"/>
            <a:ext cx="1402920" cy="244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The Netherlands</a:t>
            </a:r>
            <a:endParaRPr/>
          </a:p>
        </p:txBody>
      </p:sp>
      <p:sp>
        <p:nvSpPr>
          <p:cNvPr id="115" name="CustomShape 36"/>
          <p:cNvSpPr/>
          <p:nvPr/>
        </p:nvSpPr>
        <p:spPr>
          <a:xfrm>
            <a:off x="3450600" y="2014560"/>
            <a:ext cx="864720" cy="19980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Belgium</a:t>
            </a:r>
            <a:endParaRPr/>
          </a:p>
        </p:txBody>
      </p:sp>
      <p:sp>
        <p:nvSpPr>
          <p:cNvPr id="116" name="CustomShape 37"/>
          <p:cNvSpPr/>
          <p:nvPr/>
        </p:nvSpPr>
        <p:spPr>
          <a:xfrm>
            <a:off x="3450600" y="2155680"/>
            <a:ext cx="777600" cy="244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France</a:t>
            </a:r>
            <a:endParaRPr/>
          </a:p>
        </p:txBody>
      </p:sp>
      <p:sp>
        <p:nvSpPr>
          <p:cNvPr id="117" name="CustomShape 38"/>
          <p:cNvSpPr/>
          <p:nvPr/>
        </p:nvSpPr>
        <p:spPr>
          <a:xfrm>
            <a:off x="4736160" y="2049480"/>
            <a:ext cx="1199880" cy="1648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Switzerland</a:t>
            </a:r>
            <a:endParaRPr/>
          </a:p>
        </p:txBody>
      </p:sp>
      <p:sp>
        <p:nvSpPr>
          <p:cNvPr id="118" name="CustomShape 39"/>
          <p:cNvSpPr/>
          <p:nvPr/>
        </p:nvSpPr>
        <p:spPr>
          <a:xfrm>
            <a:off x="3091680" y="1617840"/>
            <a:ext cx="1361880" cy="20124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United Kingdom</a:t>
            </a:r>
            <a:endParaRPr/>
          </a:p>
        </p:txBody>
      </p:sp>
      <p:sp>
        <p:nvSpPr>
          <p:cNvPr id="119" name="CustomShape 40"/>
          <p:cNvSpPr/>
          <p:nvPr/>
        </p:nvSpPr>
        <p:spPr>
          <a:xfrm>
            <a:off x="7868520" y="2381400"/>
            <a:ext cx="694800" cy="25056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</a:rPr>
              <a:t>Japan</a:t>
            </a:r>
            <a:endParaRPr/>
          </a:p>
        </p:txBody>
      </p:sp>
      <p:sp>
        <p:nvSpPr>
          <p:cNvPr id="120" name="CustomShape 41"/>
          <p:cNvSpPr/>
          <p:nvPr/>
        </p:nvSpPr>
        <p:spPr>
          <a:xfrm flipV="1" rot="10800000">
            <a:off x="7281360" y="2026080"/>
            <a:ext cx="129960" cy="1281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21" name="CustomShape 42"/>
          <p:cNvSpPr/>
          <p:nvPr/>
        </p:nvSpPr>
        <p:spPr>
          <a:xfrm>
            <a:off x="7452360" y="2019240"/>
            <a:ext cx="1184040" cy="217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South Korea</a:t>
            </a:r>
            <a:endParaRPr/>
          </a:p>
        </p:txBody>
      </p:sp>
      <p:sp>
        <p:nvSpPr>
          <p:cNvPr id="122" name="CustomShape 43"/>
          <p:cNvSpPr/>
          <p:nvPr/>
        </p:nvSpPr>
        <p:spPr>
          <a:xfrm flipV="1" rot="10800000">
            <a:off x="4585680" y="190296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23" name="CustomShape 44"/>
          <p:cNvSpPr/>
          <p:nvPr/>
        </p:nvSpPr>
        <p:spPr>
          <a:xfrm flipV="1" rot="10800000">
            <a:off x="4747680" y="12852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24" name="CustomShape 45"/>
          <p:cNvSpPr/>
          <p:nvPr/>
        </p:nvSpPr>
        <p:spPr>
          <a:xfrm flipV="1" rot="10800000">
            <a:off x="8754480" y="520344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25" name="CustomShape 46"/>
          <p:cNvSpPr/>
          <p:nvPr/>
        </p:nvSpPr>
        <p:spPr>
          <a:xfrm>
            <a:off x="7593840" y="5403960"/>
            <a:ext cx="1368000" cy="298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New Zealand</a:t>
            </a:r>
            <a:endParaRPr/>
          </a:p>
        </p:txBody>
      </p:sp>
      <p:sp>
        <p:nvSpPr>
          <p:cNvPr id="126" name="CustomShape 47"/>
          <p:cNvSpPr/>
          <p:nvPr/>
        </p:nvSpPr>
        <p:spPr>
          <a:xfrm>
            <a:off x="7196760" y="3484440"/>
            <a:ext cx="964800" cy="25992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Malaysia</a:t>
            </a:r>
            <a:endParaRPr/>
          </a:p>
        </p:txBody>
      </p:sp>
      <p:sp>
        <p:nvSpPr>
          <p:cNvPr id="127" name="CustomShape 48"/>
          <p:cNvSpPr/>
          <p:nvPr/>
        </p:nvSpPr>
        <p:spPr>
          <a:xfrm>
            <a:off x="4865040" y="1263600"/>
            <a:ext cx="963360" cy="21240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Finland</a:t>
            </a:r>
            <a:endParaRPr/>
          </a:p>
        </p:txBody>
      </p:sp>
      <p:sp>
        <p:nvSpPr>
          <p:cNvPr id="128" name="CustomShape 49"/>
          <p:cNvSpPr/>
          <p:nvPr/>
        </p:nvSpPr>
        <p:spPr>
          <a:xfrm>
            <a:off x="4601520" y="1587600"/>
            <a:ext cx="1225080" cy="21384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Denmark</a:t>
            </a:r>
            <a:endParaRPr/>
          </a:p>
        </p:txBody>
      </p:sp>
      <p:sp>
        <p:nvSpPr>
          <p:cNvPr id="129" name="CustomShape 50"/>
          <p:cNvSpPr/>
          <p:nvPr/>
        </p:nvSpPr>
        <p:spPr>
          <a:xfrm>
            <a:off x="4660200" y="2163600"/>
            <a:ext cx="880560" cy="21384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Austria</a:t>
            </a:r>
            <a:endParaRPr/>
          </a:p>
        </p:txBody>
      </p:sp>
      <p:sp>
        <p:nvSpPr>
          <p:cNvPr id="130" name="CustomShape 51"/>
          <p:cNvSpPr/>
          <p:nvPr/>
        </p:nvSpPr>
        <p:spPr>
          <a:xfrm flipV="1" rot="10800000">
            <a:off x="7200360" y="377460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31" name="CustomShape 52"/>
          <p:cNvSpPr/>
          <p:nvPr/>
        </p:nvSpPr>
        <p:spPr>
          <a:xfrm>
            <a:off x="6404760" y="3889440"/>
            <a:ext cx="956880" cy="217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Indonesia</a:t>
            </a:r>
            <a:endParaRPr/>
          </a:p>
        </p:txBody>
      </p:sp>
      <p:sp>
        <p:nvSpPr>
          <p:cNvPr id="132" name="CustomShape 53"/>
          <p:cNvSpPr/>
          <p:nvPr/>
        </p:nvSpPr>
        <p:spPr>
          <a:xfrm flipV="1" rot="10800000">
            <a:off x="5115960" y="2425320"/>
            <a:ext cx="129960" cy="1299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33" name="CustomShape 54"/>
          <p:cNvSpPr/>
          <p:nvPr/>
        </p:nvSpPr>
        <p:spPr>
          <a:xfrm>
            <a:off x="4682160" y="2503440"/>
            <a:ext cx="183636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Israel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34" name="CustomShape 55"/>
          <p:cNvSpPr/>
          <p:nvPr/>
        </p:nvSpPr>
        <p:spPr>
          <a:xfrm>
            <a:off x="4493520" y="363996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Kenya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35" name="CustomShape 56"/>
          <p:cNvSpPr/>
          <p:nvPr/>
        </p:nvSpPr>
        <p:spPr>
          <a:xfrm>
            <a:off x="4566600" y="386100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Uganda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  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36" name="CustomShape 57"/>
          <p:cNvSpPr/>
          <p:nvPr/>
        </p:nvSpPr>
        <p:spPr>
          <a:xfrm flipV="1" rot="10800000">
            <a:off x="6832080" y="2311920"/>
            <a:ext cx="129960" cy="1281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37" name="CustomShape 58"/>
          <p:cNvSpPr/>
          <p:nvPr/>
        </p:nvSpPr>
        <p:spPr>
          <a:xfrm>
            <a:off x="6979320" y="2571840"/>
            <a:ext cx="661680" cy="18540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</a:rPr>
              <a:t>China</a:t>
            </a:r>
            <a:endParaRPr/>
          </a:p>
        </p:txBody>
      </p:sp>
      <p:sp>
        <p:nvSpPr>
          <p:cNvPr id="138" name="CustomShape 59"/>
          <p:cNvSpPr/>
          <p:nvPr/>
        </p:nvSpPr>
        <p:spPr>
          <a:xfrm flipV="1" rot="10800000">
            <a:off x="6343200" y="2761200"/>
            <a:ext cx="129960" cy="12816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139" name="CustomShape 60"/>
          <p:cNvSpPr/>
          <p:nvPr/>
        </p:nvSpPr>
        <p:spPr>
          <a:xfrm>
            <a:off x="5906160" y="283212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India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 </a:t>
            </a:r>
            <a:r>
              <a:rPr b="1" lang="nb-NO" sz="1000">
                <a:solidFill>
                  <a:srgbClr val="ff420e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40" name="CustomShape 61"/>
          <p:cNvSpPr/>
          <p:nvPr/>
        </p:nvSpPr>
        <p:spPr>
          <a:xfrm flipV="1" rot="10800000">
            <a:off x="1447200" y="3252240"/>
            <a:ext cx="129960" cy="129960"/>
          </a:xfrm>
          <a:prstGeom prst="flowChartConnector">
            <a:avLst/>
          </a:prstGeom>
          <a:solidFill>
            <a:srgbClr val="e46c0a"/>
          </a:solidFill>
        </p:spPr>
      </p:sp>
      <p:sp>
        <p:nvSpPr>
          <p:cNvPr id="141" name="CustomShape 62"/>
          <p:cNvSpPr/>
          <p:nvPr/>
        </p:nvSpPr>
        <p:spPr>
          <a:xfrm>
            <a:off x="290520" y="3286080"/>
            <a:ext cx="1239480" cy="28224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Costa</a:t>
            </a:r>
            <a:r>
              <a:rPr b="1" lang="nb-NO" sz="1500">
                <a:solidFill>
                  <a:srgbClr val="bfbfbf"/>
                </a:solidFill>
                <a:latin typeface="Century Gothic"/>
                <a:ea typeface="Microsoft YaHei"/>
              </a:rPr>
              <a:t> </a:t>
            </a: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Rica</a:t>
            </a:r>
            <a:endParaRPr/>
          </a:p>
        </p:txBody>
      </p:sp>
      <p:sp>
        <p:nvSpPr>
          <p:cNvPr id="142" name="CustomShape 63"/>
          <p:cNvSpPr/>
          <p:nvPr/>
        </p:nvSpPr>
        <p:spPr>
          <a:xfrm flipV="1" rot="10800000">
            <a:off x="1896840" y="4803120"/>
            <a:ext cx="128160" cy="129960"/>
          </a:xfrm>
          <a:prstGeom prst="flowChartConnector">
            <a:avLst/>
          </a:prstGeom>
          <a:solidFill>
            <a:srgbClr val="e46c0a"/>
          </a:solidFill>
        </p:spPr>
      </p:sp>
      <p:sp>
        <p:nvSpPr>
          <p:cNvPr id="143" name="CustomShape 64"/>
          <p:cNvSpPr/>
          <p:nvPr/>
        </p:nvSpPr>
        <p:spPr>
          <a:xfrm>
            <a:off x="1285200" y="4863960"/>
            <a:ext cx="799920" cy="2710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Chile</a:t>
            </a:r>
            <a:endParaRPr/>
          </a:p>
        </p:txBody>
      </p:sp>
      <p:sp>
        <p:nvSpPr>
          <p:cNvPr id="144" name="CustomShape 65"/>
          <p:cNvSpPr/>
          <p:nvPr/>
        </p:nvSpPr>
        <p:spPr>
          <a:xfrm flipV="1" rot="10800000">
            <a:off x="1521720" y="2818800"/>
            <a:ext cx="129960" cy="129960"/>
          </a:xfrm>
          <a:prstGeom prst="flowChartConnector">
            <a:avLst/>
          </a:prstGeom>
          <a:solidFill>
            <a:srgbClr val="e46c0a"/>
          </a:solidFill>
        </p:spPr>
      </p:sp>
      <p:sp>
        <p:nvSpPr>
          <p:cNvPr id="145" name="CustomShape 66"/>
          <p:cNvSpPr/>
          <p:nvPr/>
        </p:nvSpPr>
        <p:spPr>
          <a:xfrm>
            <a:off x="1688400" y="2739960"/>
            <a:ext cx="863280" cy="28692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Cuba</a:t>
            </a:r>
            <a:endParaRPr/>
          </a:p>
        </p:txBody>
      </p:sp>
      <p:sp>
        <p:nvSpPr>
          <p:cNvPr id="146" name="CustomShape 67"/>
          <p:cNvSpPr/>
          <p:nvPr/>
        </p:nvSpPr>
        <p:spPr>
          <a:xfrm>
            <a:off x="144000" y="2739960"/>
            <a:ext cx="971280" cy="28692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México</a:t>
            </a:r>
            <a:endParaRPr/>
          </a:p>
        </p:txBody>
      </p:sp>
      <p:sp>
        <p:nvSpPr>
          <p:cNvPr id="147" name="CustomShape 68"/>
          <p:cNvSpPr/>
          <p:nvPr/>
        </p:nvSpPr>
        <p:spPr>
          <a:xfrm>
            <a:off x="680400" y="3603600"/>
            <a:ext cx="1152000" cy="28692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Colombia</a:t>
            </a:r>
            <a:endParaRPr/>
          </a:p>
        </p:txBody>
      </p:sp>
      <p:sp>
        <p:nvSpPr>
          <p:cNvPr id="148" name="CustomShape 69"/>
          <p:cNvSpPr/>
          <p:nvPr/>
        </p:nvSpPr>
        <p:spPr>
          <a:xfrm flipV="1" rot="10800000">
            <a:off x="1663200" y="3541320"/>
            <a:ext cx="129960" cy="129960"/>
          </a:xfrm>
          <a:prstGeom prst="flowChartConnector">
            <a:avLst/>
          </a:prstGeom>
          <a:solidFill>
            <a:srgbClr val="e46c0a"/>
          </a:solidFill>
        </p:spPr>
      </p:sp>
      <p:sp>
        <p:nvSpPr>
          <p:cNvPr id="149" name="CustomShape 70"/>
          <p:cNvSpPr/>
          <p:nvPr/>
        </p:nvSpPr>
        <p:spPr>
          <a:xfrm>
            <a:off x="932760" y="4037040"/>
            <a:ext cx="1152000" cy="28692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Perú</a:t>
            </a:r>
            <a:endParaRPr/>
          </a:p>
        </p:txBody>
      </p:sp>
      <p:sp>
        <p:nvSpPr>
          <p:cNvPr id="150" name="CustomShape 71"/>
          <p:cNvSpPr/>
          <p:nvPr/>
        </p:nvSpPr>
        <p:spPr>
          <a:xfrm flipV="1" rot="10800000">
            <a:off x="1680480" y="3992040"/>
            <a:ext cx="129960" cy="129960"/>
          </a:xfrm>
          <a:prstGeom prst="flowChartConnector">
            <a:avLst/>
          </a:prstGeom>
          <a:solidFill>
            <a:srgbClr val="e46c0a"/>
          </a:solidFill>
        </p:spPr>
      </p:sp>
      <p:sp>
        <p:nvSpPr>
          <p:cNvPr id="151" name="CustomShape 72"/>
          <p:cNvSpPr/>
          <p:nvPr/>
        </p:nvSpPr>
        <p:spPr>
          <a:xfrm>
            <a:off x="-19800" y="2184480"/>
            <a:ext cx="1837800" cy="34092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USA</a:t>
            </a:r>
            <a:endParaRPr/>
          </a:p>
        </p:txBody>
      </p:sp>
      <p:sp>
        <p:nvSpPr>
          <p:cNvPr id="152" name="CustomShape 73"/>
          <p:cNvSpPr/>
          <p:nvPr/>
        </p:nvSpPr>
        <p:spPr>
          <a:xfrm>
            <a:off x="395640" y="6279840"/>
            <a:ext cx="850500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HISTORY</a:t>
            </a:r>
            <a:endParaRPr/>
          </a:p>
        </p:txBody>
      </p:sp>
      <p:sp>
        <p:nvSpPr>
          <p:cNvPr id="153" name="CustomShape 74"/>
          <p:cNvSpPr/>
          <p:nvPr/>
        </p:nvSpPr>
        <p:spPr>
          <a:xfrm>
            <a:off x="856080" y="2977200"/>
            <a:ext cx="8107920" cy="5169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800">
                <a:solidFill>
                  <a:srgbClr val="3399ff"/>
                </a:solidFill>
                <a:latin typeface="Copperplate Gothic Bold"/>
              </a:rPr>
              <a:t>30 Years Turning Around the World</a:t>
            </a:r>
            <a:endParaRPr/>
          </a:p>
        </p:txBody>
      </p:sp>
      <p:sp>
        <p:nvSpPr>
          <p:cNvPr id="154" name="CustomShape 75"/>
          <p:cNvSpPr/>
          <p:nvPr/>
        </p:nvSpPr>
        <p:spPr>
          <a:xfrm>
            <a:off x="4033080" y="2244600"/>
            <a:ext cx="1837800" cy="796680"/>
          </a:xfrm>
          <a:prstGeom prst="rect">
            <a:avLst/>
          </a:prstGeom>
        </p:spPr>
        <p:txBody>
          <a:bodyPr anchor="b" bIns="46800" lIns="90000" rIns="90000" tIns="46800"/>
          <a:p>
            <a:pPr algn="ctr">
              <a:lnSpc>
                <a:spcPct val="100000"/>
              </a:lnSpc>
            </a:pPr>
            <a:r>
              <a:rPr b="1" lang="nb-NO" sz="1200">
                <a:solidFill>
                  <a:srgbClr val="bfbfbf"/>
                </a:solidFill>
                <a:latin typeface="Century Gothic"/>
                <a:ea typeface="Microsoft YaHei"/>
              </a:rPr>
              <a:t>Italy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 </a:t>
            </a:r>
            <a:r>
              <a:rPr b="1" lang="nb-NO" sz="1000">
                <a:solidFill>
                  <a:srgbClr val="bfbfbf"/>
                </a:solidFill>
                <a:latin typeface="Century Gothic"/>
                <a:ea typeface="Microsoft YaHei"/>
              </a:rPr>
              <a:t>
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ransition advTm="30000" spd="slow">
    <p:split dir="out" orient="vert"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1"/>
          <p:cNvSpPr/>
          <p:nvPr/>
        </p:nvSpPr>
        <p:spPr>
          <a:xfrm>
            <a:off x="-26280" y="-214200"/>
            <a:ext cx="9169920" cy="709920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156" name="CustomShape 2"/>
          <p:cNvSpPr/>
          <p:nvPr/>
        </p:nvSpPr>
        <p:spPr>
          <a:xfrm>
            <a:off x="107640" y="836640"/>
            <a:ext cx="4464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57" name="CustomShape 3"/>
          <p:cNvSpPr/>
          <p:nvPr/>
        </p:nvSpPr>
        <p:spPr>
          <a:xfrm>
            <a:off x="5436000" y="836640"/>
            <a:ext cx="3168000" cy="215640"/>
          </a:xfrm>
          <a:prstGeom prst="rect">
            <a:avLst/>
          </a:prstGeom>
          <a:solidFill>
            <a:srgbClr val="e46c0a"/>
          </a:solidFill>
        </p:spPr>
      </p:sp>
      <p:pic>
        <p:nvPicPr>
          <p:cNvPr descr="" id="158" name="Imagen 6"/>
          <p:cNvPicPr/>
          <p:nvPr/>
        </p:nvPicPr>
        <p:blipFill>
          <a:blip r:embed="rId1"/>
          <a:stretch>
            <a:fillRect/>
          </a:stretch>
        </p:blipFill>
        <p:spPr>
          <a:xfrm>
            <a:off x="3857760" y="1092600"/>
            <a:ext cx="5214600" cy="6622200"/>
          </a:xfrm>
          <a:prstGeom prst="rect">
            <a:avLst/>
          </a:prstGeom>
        </p:spPr>
      </p:pic>
      <p:pic>
        <p:nvPicPr>
          <p:cNvPr descr="" id="159" name="Imagen 7"/>
          <p:cNvPicPr/>
          <p:nvPr/>
        </p:nvPicPr>
        <p:blipFill>
          <a:blip r:embed="rId2"/>
          <a:stretch>
            <a:fillRect/>
          </a:stretch>
        </p:blipFill>
        <p:spPr>
          <a:xfrm>
            <a:off x="71280" y="2158200"/>
            <a:ext cx="3821040" cy="3984840"/>
          </a:xfrm>
          <a:prstGeom prst="rect">
            <a:avLst/>
          </a:prstGeom>
        </p:spPr>
      </p:pic>
      <p:sp>
        <p:nvSpPr>
          <p:cNvPr id="160" name="CustomShape 4"/>
          <p:cNvSpPr/>
          <p:nvPr/>
        </p:nvSpPr>
        <p:spPr>
          <a:xfrm>
            <a:off x="107640" y="44640"/>
            <a:ext cx="9792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1986 - 9th IFHE CONGRESS                                             Barcelona, España</a:t>
            </a:r>
            <a:endParaRPr/>
          </a:p>
        </p:txBody>
      </p:sp>
      <p:sp>
        <p:nvSpPr>
          <p:cNvPr id="161" name="CustomShape 5"/>
          <p:cNvSpPr/>
          <p:nvPr/>
        </p:nvSpPr>
        <p:spPr>
          <a:xfrm>
            <a:off x="107640" y="6351840"/>
            <a:ext cx="10224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AEDIAH                                                                Antonio Bonnin Vila</a:t>
            </a:r>
            <a:endParaRPr/>
          </a:p>
        </p:txBody>
      </p:sp>
      <p:sp>
        <p:nvSpPr>
          <p:cNvPr id="162" name="CustomShape 6"/>
          <p:cNvSpPr/>
          <p:nvPr/>
        </p:nvSpPr>
        <p:spPr>
          <a:xfrm>
            <a:off x="107640" y="1424880"/>
            <a:ext cx="8928720" cy="7002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000">
                <a:solidFill>
                  <a:srgbClr val="3399ff"/>
                </a:solidFill>
                <a:latin typeface="Bradley Hand Bold"/>
              </a:rPr>
              <a:t>« The influence of planning and programming to reduce capital investment and running cost in hospitals»</a:t>
            </a:r>
            <a:endParaRPr/>
          </a:p>
        </p:txBody>
      </p:sp>
      <p:sp>
        <p:nvSpPr>
          <p:cNvPr id="163" name="CustomShape 7"/>
          <p:cNvSpPr/>
          <p:nvPr/>
        </p:nvSpPr>
        <p:spPr>
          <a:xfrm>
            <a:off x="107640" y="6053400"/>
            <a:ext cx="892872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e46c0a"/>
                </a:solidFill>
                <a:latin typeface="Calibri"/>
              </a:rPr>
              <a:t>AADAIH – Barcelona Act.</a:t>
            </a:r>
            <a:endParaRPr/>
          </a:p>
        </p:txBody>
      </p:sp>
      <p:sp>
        <p:nvSpPr>
          <p:cNvPr id="164" name="CustomShape 8"/>
          <p:cNvSpPr/>
          <p:nvPr/>
        </p:nvSpPr>
        <p:spPr>
          <a:xfrm>
            <a:off x="179640" y="489600"/>
            <a:ext cx="648036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Planning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Construction – Reformation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Hospital Engineering</a:t>
            </a:r>
            <a:endParaRPr/>
          </a:p>
        </p:txBody>
      </p:sp>
      <p:sp>
        <p:nvSpPr>
          <p:cNvPr id="165" name="CustomShape 9"/>
          <p:cNvSpPr/>
          <p:nvPr/>
        </p:nvSpPr>
        <p:spPr>
          <a:xfrm>
            <a:off x="5399640" y="489600"/>
            <a:ext cx="414072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Safety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Maintenance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Medical Equipment</a:t>
            </a:r>
            <a:endParaRPr/>
          </a:p>
        </p:txBody>
      </p:sp>
    </p:spTree>
  </p:cSld>
  <p:transition advTm="15000" spd="slow">
    <p:split dir="out" orient="vert"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ustomShape 1"/>
          <p:cNvSpPr/>
          <p:nvPr/>
        </p:nvSpPr>
        <p:spPr>
          <a:xfrm>
            <a:off x="0" y="-214200"/>
            <a:ext cx="9143640" cy="707184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167" name="Imagen 7"/>
          <p:cNvPicPr/>
          <p:nvPr/>
        </p:nvPicPr>
        <p:blipFill>
          <a:blip r:embed="rId1"/>
          <a:stretch>
            <a:fillRect/>
          </a:stretch>
        </p:blipFill>
        <p:spPr>
          <a:xfrm>
            <a:off x="35640" y="1571760"/>
            <a:ext cx="9085680" cy="4557960"/>
          </a:xfrm>
          <a:prstGeom prst="rect">
            <a:avLst/>
          </a:prstGeom>
        </p:spPr>
      </p:pic>
      <p:sp>
        <p:nvSpPr>
          <p:cNvPr id="168" name="CustomShape 2"/>
          <p:cNvSpPr/>
          <p:nvPr/>
        </p:nvSpPr>
        <p:spPr>
          <a:xfrm>
            <a:off x="5436000" y="852480"/>
            <a:ext cx="2448000" cy="19980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69" name="CustomShape 3"/>
          <p:cNvSpPr/>
          <p:nvPr/>
        </p:nvSpPr>
        <p:spPr>
          <a:xfrm>
            <a:off x="5399640" y="476640"/>
            <a:ext cx="378072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Computers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Standard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Energy</a:t>
            </a:r>
            <a:endParaRPr/>
          </a:p>
        </p:txBody>
      </p:sp>
      <p:sp>
        <p:nvSpPr>
          <p:cNvPr id="170" name="CustomShape 4"/>
          <p:cNvSpPr/>
          <p:nvPr/>
        </p:nvSpPr>
        <p:spPr>
          <a:xfrm>
            <a:off x="251640" y="764640"/>
            <a:ext cx="2808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71" name="CustomShape 5"/>
          <p:cNvSpPr/>
          <p:nvPr/>
        </p:nvSpPr>
        <p:spPr>
          <a:xfrm>
            <a:off x="251640" y="1052640"/>
            <a:ext cx="2808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72" name="CustomShape 6"/>
          <p:cNvSpPr/>
          <p:nvPr/>
        </p:nvSpPr>
        <p:spPr>
          <a:xfrm>
            <a:off x="251640" y="404640"/>
            <a:ext cx="2736000" cy="11876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Environmental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Productivity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Retrofit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Services</a:t>
            </a:r>
            <a:endParaRPr/>
          </a:p>
        </p:txBody>
      </p:sp>
      <p:sp>
        <p:nvSpPr>
          <p:cNvPr id="173" name="CustomShape 7"/>
          <p:cNvSpPr/>
          <p:nvPr/>
        </p:nvSpPr>
        <p:spPr>
          <a:xfrm>
            <a:off x="107640" y="4464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1988 - 10th IFHE CONGRESS                         Edmonton, Alberta, Canada</a:t>
            </a:r>
            <a:endParaRPr/>
          </a:p>
        </p:txBody>
      </p:sp>
      <p:sp>
        <p:nvSpPr>
          <p:cNvPr id="174" name="CustomShape 8"/>
          <p:cNvSpPr/>
          <p:nvPr/>
        </p:nvSpPr>
        <p:spPr>
          <a:xfrm>
            <a:off x="107640" y="6309360"/>
            <a:ext cx="11232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CHES                                                                            Steve Morawski</a:t>
            </a:r>
            <a:endParaRPr/>
          </a:p>
        </p:txBody>
      </p:sp>
      <p:sp>
        <p:nvSpPr>
          <p:cNvPr id="175" name="CustomShape 9"/>
          <p:cNvSpPr/>
          <p:nvPr/>
        </p:nvSpPr>
        <p:spPr>
          <a:xfrm>
            <a:off x="251640" y="1500120"/>
            <a:ext cx="882000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f79646"/>
                </a:solidFill>
                <a:latin typeface="Calibri"/>
              </a:rPr>
              <a:t>« Hospital Engineering to the Year 2001» E. Caetano</a:t>
            </a:r>
            <a:endParaRPr/>
          </a:p>
        </p:txBody>
      </p:sp>
      <p:sp>
        <p:nvSpPr>
          <p:cNvPr id="176" name="CustomShape 10"/>
          <p:cNvSpPr/>
          <p:nvPr/>
        </p:nvSpPr>
        <p:spPr>
          <a:xfrm>
            <a:off x="251640" y="1857240"/>
            <a:ext cx="4680000" cy="8204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b="1" lang="nb-NO" sz="1600">
                <a:solidFill>
                  <a:srgbClr val="000000"/>
                </a:solidFill>
                <a:latin typeface="Calibri"/>
              </a:rPr>
              <a:t>More extensive preventive medicine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b="1" lang="nb-NO" sz="1600">
                <a:solidFill>
                  <a:srgbClr val="000000"/>
                </a:solidFill>
                <a:latin typeface="Calibri"/>
              </a:rPr>
              <a:t>Larger ambulatory activity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b="1" lang="nb-NO" sz="1600">
                <a:solidFill>
                  <a:srgbClr val="000000"/>
                </a:solidFill>
                <a:latin typeface="Calibri"/>
              </a:rPr>
              <a:t>Domiciliary services and day hospitals</a:t>
            </a:r>
            <a:endParaRPr/>
          </a:p>
        </p:txBody>
      </p:sp>
      <p:pic>
        <p:nvPicPr>
          <p:cNvPr descr="" id="177" name="Imagen 19"/>
          <p:cNvPicPr/>
          <p:nvPr/>
        </p:nvPicPr>
        <p:blipFill>
          <a:blip r:embed="rId2"/>
          <a:stretch>
            <a:fillRect/>
          </a:stretch>
        </p:blipFill>
        <p:spPr>
          <a:xfrm>
            <a:off x="5400000" y="1587600"/>
            <a:ext cx="3744000" cy="4577400"/>
          </a:xfrm>
          <a:prstGeom prst="rect">
            <a:avLst/>
          </a:prstGeom>
        </p:spPr>
      </p:pic>
      <p:sp>
        <p:nvSpPr>
          <p:cNvPr id="178" name="CustomShape 11"/>
          <p:cNvSpPr/>
          <p:nvPr/>
        </p:nvSpPr>
        <p:spPr>
          <a:xfrm>
            <a:off x="323640" y="6053400"/>
            <a:ext cx="1036872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3399ff"/>
                </a:solidFill>
                <a:latin typeface="Bradley Hand Bold"/>
              </a:rPr>
              <a:t>« In management terms, the only constant factor is change» D. Hanson</a:t>
            </a:r>
            <a:endParaRPr/>
          </a:p>
        </p:txBody>
      </p:sp>
    </p:spTree>
  </p:cSld>
  <p:transition advTm="15000" spd="slow">
    <p:split dir="out" orient="vert"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CustomShape 1"/>
          <p:cNvSpPr/>
          <p:nvPr/>
        </p:nvSpPr>
        <p:spPr>
          <a:xfrm>
            <a:off x="0" y="-142920"/>
            <a:ext cx="9180000" cy="700056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180" name="CustomShape 2"/>
          <p:cNvSpPr/>
          <p:nvPr/>
        </p:nvSpPr>
        <p:spPr>
          <a:xfrm>
            <a:off x="120960" y="764640"/>
            <a:ext cx="437868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81" name="CustomShape 3"/>
          <p:cNvSpPr/>
          <p:nvPr/>
        </p:nvSpPr>
        <p:spPr>
          <a:xfrm>
            <a:off x="120960" y="1025280"/>
            <a:ext cx="437868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82" name="CustomShape 4"/>
          <p:cNvSpPr/>
          <p:nvPr/>
        </p:nvSpPr>
        <p:spPr>
          <a:xfrm>
            <a:off x="48960" y="404640"/>
            <a:ext cx="4954680" cy="11876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Energy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Special needs of Developing Countries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Planning and Design</a:t>
            </a:r>
            <a:endParaRPr/>
          </a:p>
        </p:txBody>
      </p:sp>
      <p:pic>
        <p:nvPicPr>
          <p:cNvPr descr="" id="183" name="Imagen 8"/>
          <p:cNvPicPr/>
          <p:nvPr/>
        </p:nvPicPr>
        <p:blipFill>
          <a:blip r:embed="rId1"/>
          <a:stretch>
            <a:fillRect/>
          </a:stretch>
        </p:blipFill>
        <p:spPr>
          <a:xfrm>
            <a:off x="127440" y="2008800"/>
            <a:ext cx="5308200" cy="3868200"/>
          </a:xfrm>
          <a:prstGeom prst="rect">
            <a:avLst/>
          </a:prstGeom>
        </p:spPr>
      </p:pic>
      <p:sp>
        <p:nvSpPr>
          <p:cNvPr id="184" name="CustomShape 5"/>
          <p:cNvSpPr/>
          <p:nvPr/>
        </p:nvSpPr>
        <p:spPr>
          <a:xfrm>
            <a:off x="4644000" y="764640"/>
            <a:ext cx="435564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85" name="CustomShape 6"/>
          <p:cNvSpPr/>
          <p:nvPr/>
        </p:nvSpPr>
        <p:spPr>
          <a:xfrm>
            <a:off x="107640" y="4464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1990 - 11th IFHE CONGRESS                                                       London, UK</a:t>
            </a:r>
            <a:endParaRPr/>
          </a:p>
        </p:txBody>
      </p:sp>
      <p:sp>
        <p:nvSpPr>
          <p:cNvPr id="186" name="CustomShape 7"/>
          <p:cNvSpPr/>
          <p:nvPr/>
        </p:nvSpPr>
        <p:spPr>
          <a:xfrm>
            <a:off x="107640" y="6279840"/>
            <a:ext cx="10872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IHE                                                                                    Basil Hermon</a:t>
            </a:r>
            <a:endParaRPr/>
          </a:p>
        </p:txBody>
      </p:sp>
      <p:sp>
        <p:nvSpPr>
          <p:cNvPr id="187" name="CustomShape 8"/>
          <p:cNvSpPr/>
          <p:nvPr/>
        </p:nvSpPr>
        <p:spPr>
          <a:xfrm>
            <a:off x="107640" y="1455120"/>
            <a:ext cx="8821080" cy="4561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3399ff"/>
                </a:solidFill>
                <a:latin typeface="Bradley Hand Bold"/>
              </a:rPr>
              <a:t>« The changing scene of health care and technology» </a:t>
            </a:r>
            <a:endParaRPr/>
          </a:p>
        </p:txBody>
      </p:sp>
      <p:pic>
        <p:nvPicPr>
          <p:cNvPr descr="" id="188" name="Imagen 6"/>
          <p:cNvPicPr/>
          <p:nvPr/>
        </p:nvPicPr>
        <p:blipFill>
          <a:blip r:embed="rId2"/>
          <a:stretch>
            <a:fillRect/>
          </a:stretch>
        </p:blipFill>
        <p:spPr>
          <a:xfrm>
            <a:off x="5436000" y="2008800"/>
            <a:ext cx="3592800" cy="3868200"/>
          </a:xfrm>
          <a:prstGeom prst="rect">
            <a:avLst/>
          </a:prstGeom>
        </p:spPr>
      </p:pic>
      <p:sp>
        <p:nvSpPr>
          <p:cNvPr id="189" name="CustomShape 9"/>
          <p:cNvSpPr/>
          <p:nvPr/>
        </p:nvSpPr>
        <p:spPr>
          <a:xfrm>
            <a:off x="4572000" y="404640"/>
            <a:ext cx="568836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Estate Care and Maintenance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Health and Safety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Specialized Hospital Equipment</a:t>
            </a:r>
            <a:endParaRPr/>
          </a:p>
        </p:txBody>
      </p:sp>
      <p:sp>
        <p:nvSpPr>
          <p:cNvPr id="190" name="CustomShape 10"/>
          <p:cNvSpPr/>
          <p:nvPr/>
        </p:nvSpPr>
        <p:spPr>
          <a:xfrm>
            <a:off x="107640" y="5817600"/>
            <a:ext cx="9036000" cy="7002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000">
                <a:solidFill>
                  <a:srgbClr val="e46c0a"/>
                </a:solidFill>
                <a:latin typeface="Calibri"/>
              </a:rPr>
              <a:t>Twentieth Aniversary of IFHE, a special occasion to review the developments in Health Care Technologies</a:t>
            </a:r>
            <a:endParaRPr/>
          </a:p>
        </p:txBody>
      </p:sp>
    </p:spTree>
  </p:cSld>
  <p:transition advTm="15000" spd="slow">
    <p:split dir="out" orient="vert"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CustomShape 1"/>
          <p:cNvSpPr/>
          <p:nvPr/>
        </p:nvSpPr>
        <p:spPr>
          <a:xfrm>
            <a:off x="264960" y="966960"/>
            <a:ext cx="3514320" cy="29520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192" name="CustomShape 2"/>
          <p:cNvSpPr/>
          <p:nvPr/>
        </p:nvSpPr>
        <p:spPr>
          <a:xfrm>
            <a:off x="0" y="-285840"/>
            <a:ext cx="9143640" cy="714816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193" name="CustomShape 3"/>
          <p:cNvSpPr/>
          <p:nvPr/>
        </p:nvSpPr>
        <p:spPr>
          <a:xfrm>
            <a:off x="107640" y="44640"/>
            <a:ext cx="10584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1992 - 12th IFHE CONGRESS                                                  Bologna, Italia</a:t>
            </a:r>
            <a:endParaRPr/>
          </a:p>
        </p:txBody>
      </p:sp>
      <p:sp>
        <p:nvSpPr>
          <p:cNvPr id="194" name="CustomShape 4"/>
          <p:cNvSpPr/>
          <p:nvPr/>
        </p:nvSpPr>
        <p:spPr>
          <a:xfrm>
            <a:off x="107640" y="6351840"/>
            <a:ext cx="10944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 </a:t>
            </a:r>
            <a:r>
              <a:rPr b="1" lang="nb-NO" sz="2400">
                <a:solidFill>
                  <a:srgbClr val="ffffff"/>
                </a:solidFill>
                <a:latin typeface="Calibri"/>
              </a:rPr>
              <a:t>IFHE – FE.NA.T.O                                                                        Alberto Lena</a:t>
            </a:r>
            <a:endParaRPr/>
          </a:p>
        </p:txBody>
      </p:sp>
      <p:sp>
        <p:nvSpPr>
          <p:cNvPr id="195" name="CustomShape 5"/>
          <p:cNvSpPr/>
          <p:nvPr/>
        </p:nvSpPr>
        <p:spPr>
          <a:xfrm>
            <a:off x="107640" y="550440"/>
            <a:ext cx="4896360" cy="6390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Flexibility and restructuring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Prevention and Safety</a:t>
            </a:r>
            <a:endParaRPr/>
          </a:p>
        </p:txBody>
      </p:sp>
      <p:sp>
        <p:nvSpPr>
          <p:cNvPr id="196" name="CustomShape 6"/>
          <p:cNvSpPr/>
          <p:nvPr/>
        </p:nvSpPr>
        <p:spPr>
          <a:xfrm>
            <a:off x="107640" y="1239120"/>
            <a:ext cx="302400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Exhibition Hospital 92</a:t>
            </a:r>
            <a:endParaRPr/>
          </a:p>
        </p:txBody>
      </p:sp>
      <p:sp>
        <p:nvSpPr>
          <p:cNvPr id="197" name="CustomShape 7"/>
          <p:cNvSpPr/>
          <p:nvPr/>
        </p:nvSpPr>
        <p:spPr>
          <a:xfrm>
            <a:off x="179640" y="1628640"/>
            <a:ext cx="4824000" cy="6390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>
                <a:solidFill>
                  <a:srgbClr val="e46c0a"/>
                </a:solidFill>
                <a:latin typeface="Bradley Hand Bold"/>
              </a:rPr>
              <a:t>«</a:t>
            </a:r>
            <a:r>
              <a:rPr b="1" lang="nb-NO">
                <a:solidFill>
                  <a:srgbClr val="e46c0a"/>
                </a:solidFill>
                <a:latin typeface="Calibri"/>
              </a:rPr>
              <a:t>In 1492 Colon discovers a new Continent»</a:t>
            </a:r>
            <a:endParaRPr/>
          </a:p>
          <a:p>
            <a:pPr>
              <a:lnSpc>
                <a:spcPct val="100000"/>
              </a:lnSpc>
            </a:pPr>
            <a:r>
              <a:rPr b="1" lang="nb-NO">
                <a:solidFill>
                  <a:srgbClr val="e46c0a"/>
                </a:solidFill>
                <a:latin typeface="Bradley Hand Bold"/>
              </a:rPr>
              <a:t>«</a:t>
            </a:r>
            <a:r>
              <a:rPr b="1" lang="nb-NO">
                <a:solidFill>
                  <a:srgbClr val="e46c0a"/>
                </a:solidFill>
                <a:latin typeface="Calibri"/>
              </a:rPr>
              <a:t>In 1992 Bologna the Hospital Planet»</a:t>
            </a:r>
            <a:endParaRPr/>
          </a:p>
        </p:txBody>
      </p:sp>
      <p:pic>
        <p:nvPicPr>
          <p:cNvPr descr="" id="198" name="Imagen 1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349000"/>
            <a:ext cx="9143640" cy="4063680"/>
          </a:xfrm>
          <a:prstGeom prst="rect">
            <a:avLst/>
          </a:prstGeom>
        </p:spPr>
      </p:pic>
      <p:pic>
        <p:nvPicPr>
          <p:cNvPr descr="" id="199" name="Imagen 17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2260440"/>
            <a:ext cx="9180000" cy="4146480"/>
          </a:xfrm>
          <a:prstGeom prst="rect">
            <a:avLst/>
          </a:prstGeom>
        </p:spPr>
      </p:pic>
      <p:pic>
        <p:nvPicPr>
          <p:cNvPr descr="" id="200" name="Imagen 18"/>
          <p:cNvPicPr/>
          <p:nvPr/>
        </p:nvPicPr>
        <p:blipFill>
          <a:blip r:embed="rId3"/>
          <a:stretch>
            <a:fillRect/>
          </a:stretch>
        </p:blipFill>
        <p:spPr>
          <a:xfrm>
            <a:off x="4356000" y="314640"/>
            <a:ext cx="4536000" cy="3402000"/>
          </a:xfrm>
          <a:prstGeom prst="rect">
            <a:avLst/>
          </a:prstGeom>
        </p:spPr>
      </p:pic>
    </p:spTree>
  </p:cSld>
  <p:transition advTm="15000" spd="slow">
    <p:split dir="out" orient="vert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CustomShape 1"/>
          <p:cNvSpPr/>
          <p:nvPr/>
        </p:nvSpPr>
        <p:spPr>
          <a:xfrm>
            <a:off x="0" y="-285840"/>
            <a:ext cx="9143640" cy="714348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02" name="CustomShape 2"/>
          <p:cNvSpPr/>
          <p:nvPr/>
        </p:nvSpPr>
        <p:spPr>
          <a:xfrm>
            <a:off x="251640" y="785880"/>
            <a:ext cx="3658320" cy="23040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03" name="CustomShape 3"/>
          <p:cNvSpPr/>
          <p:nvPr/>
        </p:nvSpPr>
        <p:spPr>
          <a:xfrm>
            <a:off x="107640" y="4464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1994 - 13th IFHE CONGRESS                               Cape Town, South Africa</a:t>
            </a:r>
            <a:endParaRPr/>
          </a:p>
        </p:txBody>
      </p:sp>
      <p:sp>
        <p:nvSpPr>
          <p:cNvPr id="204" name="CustomShape 4"/>
          <p:cNvSpPr/>
          <p:nvPr/>
        </p:nvSpPr>
        <p:spPr>
          <a:xfrm>
            <a:off x="143640" y="2957040"/>
            <a:ext cx="1040472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ffffff"/>
                </a:solidFill>
                <a:latin typeface="Calibri"/>
              </a:rPr>
              <a:t>IFHE – SAFHE                                                                                                 Bernard Schapiro</a:t>
            </a:r>
            <a:endParaRPr/>
          </a:p>
        </p:txBody>
      </p:sp>
      <p:sp>
        <p:nvSpPr>
          <p:cNvPr id="205" name="CustomShape 5"/>
          <p:cNvSpPr/>
          <p:nvPr/>
        </p:nvSpPr>
        <p:spPr>
          <a:xfrm>
            <a:off x="4788000" y="428760"/>
            <a:ext cx="4248000" cy="10638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Equipment maintenance, staff training and maintenance management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The role of the private sector</a:t>
            </a:r>
            <a:endParaRPr/>
          </a:p>
        </p:txBody>
      </p:sp>
      <p:sp>
        <p:nvSpPr>
          <p:cNvPr id="206" name="CustomShape 6"/>
          <p:cNvSpPr/>
          <p:nvPr/>
        </p:nvSpPr>
        <p:spPr>
          <a:xfrm>
            <a:off x="-36360" y="1412640"/>
            <a:ext cx="9036000" cy="4255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200">
                <a:solidFill>
                  <a:srgbClr val="e46c0a"/>
                </a:solidFill>
                <a:latin typeface="Calibri"/>
              </a:rPr>
              <a:t>« Hospital Design and Engineering in a First and Third World Context» </a:t>
            </a:r>
            <a:endParaRPr/>
          </a:p>
        </p:txBody>
      </p:sp>
      <p:pic>
        <p:nvPicPr>
          <p:cNvPr descr="" id="207" name="Imagen 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845000"/>
            <a:ext cx="9180000" cy="3979080"/>
          </a:xfrm>
          <a:prstGeom prst="rect">
            <a:avLst/>
          </a:prstGeom>
        </p:spPr>
      </p:pic>
      <p:pic>
        <p:nvPicPr>
          <p:cNvPr descr="" id="208" name="Imagen 2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597560"/>
            <a:ext cx="9143640" cy="2243520"/>
          </a:xfrm>
          <a:prstGeom prst="rect">
            <a:avLst/>
          </a:prstGeom>
        </p:spPr>
      </p:pic>
      <p:pic>
        <p:nvPicPr>
          <p:cNvPr descr="" id="209" name="Imagen 25"/>
          <p:cNvPicPr/>
          <p:nvPr/>
        </p:nvPicPr>
        <p:blipFill>
          <a:blip r:embed="rId3"/>
          <a:stretch>
            <a:fillRect/>
          </a:stretch>
        </p:blipFill>
        <p:spPr>
          <a:xfrm>
            <a:off x="7236360" y="1845000"/>
            <a:ext cx="1944000" cy="1370880"/>
          </a:xfrm>
          <a:prstGeom prst="rect">
            <a:avLst/>
          </a:prstGeom>
        </p:spPr>
      </p:pic>
      <p:sp>
        <p:nvSpPr>
          <p:cNvPr id="210" name="CustomShape 7"/>
          <p:cNvSpPr/>
          <p:nvPr/>
        </p:nvSpPr>
        <p:spPr>
          <a:xfrm>
            <a:off x="83160" y="6396480"/>
            <a:ext cx="1161756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SAFHE                                                                         Bernard Schapiro</a:t>
            </a:r>
            <a:endParaRPr/>
          </a:p>
        </p:txBody>
      </p:sp>
      <p:sp>
        <p:nvSpPr>
          <p:cNvPr id="211" name="CustomShape 8"/>
          <p:cNvSpPr/>
          <p:nvPr/>
        </p:nvSpPr>
        <p:spPr>
          <a:xfrm>
            <a:off x="179640" y="476640"/>
            <a:ext cx="5040360" cy="8204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Healthcare policy and needs in SA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Primary care facilities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Standards</a:t>
            </a:r>
            <a:endParaRPr/>
          </a:p>
        </p:txBody>
      </p:sp>
    </p:spTree>
  </p:cSld>
  <p:transition advTm="15000" spd="slow">
    <p:split dir="out" orient="vert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1"/>
          <p:cNvSpPr/>
          <p:nvPr/>
        </p:nvSpPr>
        <p:spPr>
          <a:xfrm>
            <a:off x="0" y="-142920"/>
            <a:ext cx="9143640" cy="700524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13" name="CustomShape 2"/>
          <p:cNvSpPr/>
          <p:nvPr/>
        </p:nvSpPr>
        <p:spPr>
          <a:xfrm>
            <a:off x="251640" y="1143000"/>
            <a:ext cx="3459960" cy="20232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14" name="CustomShape 3"/>
          <p:cNvSpPr/>
          <p:nvPr/>
        </p:nvSpPr>
        <p:spPr>
          <a:xfrm>
            <a:off x="107640" y="4464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1996 - 14th IFHE CONGRESS                                  Copenhagen, Denmark</a:t>
            </a:r>
            <a:endParaRPr/>
          </a:p>
        </p:txBody>
      </p:sp>
      <p:sp>
        <p:nvSpPr>
          <p:cNvPr id="215" name="CustomShape 4"/>
          <p:cNvSpPr/>
          <p:nvPr/>
        </p:nvSpPr>
        <p:spPr>
          <a:xfrm>
            <a:off x="83160" y="6396480"/>
            <a:ext cx="1140156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FSD                                                                                               Erik Ree</a:t>
            </a:r>
            <a:endParaRPr/>
          </a:p>
        </p:txBody>
      </p:sp>
      <p:sp>
        <p:nvSpPr>
          <p:cNvPr id="216" name="CustomShape 5"/>
          <p:cNvSpPr/>
          <p:nvPr/>
        </p:nvSpPr>
        <p:spPr>
          <a:xfrm>
            <a:off x="94680" y="5214960"/>
            <a:ext cx="8941680" cy="118764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3399ff"/>
                </a:solidFill>
                <a:latin typeface="Bradley Hand Bold"/>
              </a:rPr>
              <a:t>« Scandinavian has, opposite to many other parts of the world, been able to improve the close historical solidarity, by almost pulling down the frontiers between the countries…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3399ff"/>
                </a:solidFill>
                <a:latin typeface="Bradley Hand Bold"/>
              </a:rPr>
              <a:t>especially with respect to Healthcare, Hospital and Senior Citizen Policies»</a:t>
            </a:r>
            <a:endParaRPr/>
          </a:p>
        </p:txBody>
      </p:sp>
      <p:pic>
        <p:nvPicPr>
          <p:cNvPr descr="" id="217" name="Imagen 21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571760"/>
            <a:ext cx="9143640" cy="3571560"/>
          </a:xfrm>
          <a:prstGeom prst="rect">
            <a:avLst/>
          </a:prstGeom>
        </p:spPr>
      </p:pic>
      <p:sp>
        <p:nvSpPr>
          <p:cNvPr id="218" name="CustomShape 6"/>
          <p:cNvSpPr/>
          <p:nvPr/>
        </p:nvSpPr>
        <p:spPr>
          <a:xfrm>
            <a:off x="395640" y="764640"/>
            <a:ext cx="489636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Welfare policy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Senior care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Environment / Energy</a:t>
            </a:r>
            <a:endParaRPr/>
          </a:p>
        </p:txBody>
      </p:sp>
      <p:sp>
        <p:nvSpPr>
          <p:cNvPr id="219" name="CustomShape 7"/>
          <p:cNvSpPr/>
          <p:nvPr/>
        </p:nvSpPr>
        <p:spPr>
          <a:xfrm>
            <a:off x="6000840" y="836640"/>
            <a:ext cx="392472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Technical systems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Service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Managment</a:t>
            </a:r>
            <a:endParaRPr/>
          </a:p>
        </p:txBody>
      </p:sp>
      <p:sp>
        <p:nvSpPr>
          <p:cNvPr id="220" name="CustomShape 8"/>
          <p:cNvSpPr/>
          <p:nvPr/>
        </p:nvSpPr>
        <p:spPr>
          <a:xfrm>
            <a:off x="179640" y="404640"/>
            <a:ext cx="8821080" cy="4561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lang="nb-NO" sz="2400">
                <a:solidFill>
                  <a:srgbClr val="ffffff"/>
                </a:solidFill>
                <a:latin typeface="Calibri"/>
              </a:rPr>
              <a:t>First time in Scandinavian</a:t>
            </a:r>
            <a:endParaRPr/>
          </a:p>
        </p:txBody>
      </p:sp>
    </p:spTree>
  </p:cSld>
  <p:transition advTm="15000" spd="slow">
    <p:split dir="out" orient="vert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0" y="-214200"/>
            <a:ext cx="9143640" cy="707652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22" name="CustomShape 2"/>
          <p:cNvSpPr/>
          <p:nvPr/>
        </p:nvSpPr>
        <p:spPr>
          <a:xfrm>
            <a:off x="275760" y="1376640"/>
            <a:ext cx="3658320" cy="179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23" name="CustomShape 3"/>
          <p:cNvSpPr/>
          <p:nvPr/>
        </p:nvSpPr>
        <p:spPr>
          <a:xfrm>
            <a:off x="5053680" y="857160"/>
            <a:ext cx="3658320" cy="22968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24" name="CustomShape 4"/>
          <p:cNvSpPr/>
          <p:nvPr/>
        </p:nvSpPr>
        <p:spPr>
          <a:xfrm>
            <a:off x="107640" y="4464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1998 - 15th IFHE CONGRESS                                                   Edinburgh,UK</a:t>
            </a:r>
            <a:endParaRPr/>
          </a:p>
        </p:txBody>
      </p:sp>
      <p:sp>
        <p:nvSpPr>
          <p:cNvPr id="225" name="CustomShape 5"/>
          <p:cNvSpPr/>
          <p:nvPr/>
        </p:nvSpPr>
        <p:spPr>
          <a:xfrm>
            <a:off x="35640" y="6413400"/>
            <a:ext cx="1152108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IHE                                                                                 Laurence Hadley</a:t>
            </a:r>
            <a:endParaRPr/>
          </a:p>
        </p:txBody>
      </p:sp>
      <p:sp>
        <p:nvSpPr>
          <p:cNvPr id="226" name="CustomShape 6"/>
          <p:cNvSpPr/>
          <p:nvPr/>
        </p:nvSpPr>
        <p:spPr>
          <a:xfrm>
            <a:off x="264960" y="548640"/>
            <a:ext cx="4896360" cy="10638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Healthcare policies and services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Healthcare buildings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Operation and Maintenance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Budgetary constraints</a:t>
            </a:r>
            <a:endParaRPr/>
          </a:p>
        </p:txBody>
      </p:sp>
      <p:sp>
        <p:nvSpPr>
          <p:cNvPr id="227" name="CustomShape 7"/>
          <p:cNvSpPr/>
          <p:nvPr/>
        </p:nvSpPr>
        <p:spPr>
          <a:xfrm>
            <a:off x="158760" y="5589360"/>
            <a:ext cx="8964720" cy="9133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3399ff"/>
                </a:solidFill>
                <a:latin typeface="Bradley Hand Bold"/>
              </a:rPr>
              <a:t>« …an occasion to review the many changes in Healthcare Technology and other recent and dramatic economic changes wich are having such a marked effect on the way Healthcare is provided…» </a:t>
            </a:r>
            <a:endParaRPr/>
          </a:p>
        </p:txBody>
      </p:sp>
      <p:pic>
        <p:nvPicPr>
          <p:cNvPr descr="" id="228" name="Imagen 13"/>
          <p:cNvPicPr/>
          <p:nvPr/>
        </p:nvPicPr>
        <p:blipFill>
          <a:blip r:embed="rId1"/>
          <a:stretch>
            <a:fillRect/>
          </a:stretch>
        </p:blipFill>
        <p:spPr>
          <a:xfrm>
            <a:off x="-54720" y="1772640"/>
            <a:ext cx="9198360" cy="3770640"/>
          </a:xfrm>
          <a:prstGeom prst="rect">
            <a:avLst/>
          </a:prstGeom>
        </p:spPr>
      </p:pic>
      <p:sp>
        <p:nvSpPr>
          <p:cNvPr id="229" name="CustomShape 8"/>
          <p:cNvSpPr/>
          <p:nvPr/>
        </p:nvSpPr>
        <p:spPr>
          <a:xfrm>
            <a:off x="5004000" y="548640"/>
            <a:ext cx="3924720" cy="10638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Environment – Safety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Energy, alternative sources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Healthcare issues in developing countries</a:t>
            </a:r>
            <a:endParaRPr/>
          </a:p>
        </p:txBody>
      </p:sp>
    </p:spTree>
  </p:cSld>
  <p:transition advTm="15000" spd="slow">
    <p:split dir="out" orient="vert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CustomShape 1"/>
          <p:cNvSpPr/>
          <p:nvPr/>
        </p:nvSpPr>
        <p:spPr>
          <a:xfrm>
            <a:off x="0" y="-285840"/>
            <a:ext cx="9143640" cy="714816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31" name="CustomShape 2"/>
          <p:cNvSpPr/>
          <p:nvPr/>
        </p:nvSpPr>
        <p:spPr>
          <a:xfrm>
            <a:off x="4716000" y="1196640"/>
            <a:ext cx="4320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32" name="CustomShape 3"/>
          <p:cNvSpPr/>
          <p:nvPr/>
        </p:nvSpPr>
        <p:spPr>
          <a:xfrm>
            <a:off x="4716000" y="980640"/>
            <a:ext cx="4320000" cy="182520"/>
          </a:xfrm>
          <a:prstGeom prst="rect">
            <a:avLst/>
          </a:prstGeom>
          <a:solidFill>
            <a:srgbClr val="e46c0a"/>
          </a:solidFill>
        </p:spPr>
      </p:sp>
      <p:pic>
        <p:nvPicPr>
          <p:cNvPr descr="" id="233" name="Imagen 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178000"/>
            <a:ext cx="9143640" cy="3699000"/>
          </a:xfrm>
          <a:prstGeom prst="rect">
            <a:avLst/>
          </a:prstGeom>
        </p:spPr>
      </p:pic>
      <p:sp>
        <p:nvSpPr>
          <p:cNvPr id="234" name="CustomShape 4"/>
          <p:cNvSpPr/>
          <p:nvPr/>
        </p:nvSpPr>
        <p:spPr>
          <a:xfrm>
            <a:off x="107640" y="44640"/>
            <a:ext cx="1045836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2000 - 16th IFHE CONGRESS                                              Sidney, Australia</a:t>
            </a:r>
            <a:endParaRPr/>
          </a:p>
        </p:txBody>
      </p:sp>
      <p:sp>
        <p:nvSpPr>
          <p:cNvPr id="235" name="CustomShape 5"/>
          <p:cNvSpPr/>
          <p:nvPr/>
        </p:nvSpPr>
        <p:spPr>
          <a:xfrm>
            <a:off x="83160" y="6396480"/>
            <a:ext cx="1024920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IHEA                                                                                  Bruce Noseda</a:t>
            </a:r>
            <a:endParaRPr/>
          </a:p>
        </p:txBody>
      </p:sp>
      <p:sp>
        <p:nvSpPr>
          <p:cNvPr id="236" name="CustomShape 6"/>
          <p:cNvSpPr/>
          <p:nvPr/>
        </p:nvSpPr>
        <p:spPr>
          <a:xfrm>
            <a:off x="179640" y="620640"/>
            <a:ext cx="4896360" cy="10638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Managing medical equipment in a developing country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Risk management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Facility management</a:t>
            </a:r>
            <a:endParaRPr/>
          </a:p>
        </p:txBody>
      </p:sp>
      <p:sp>
        <p:nvSpPr>
          <p:cNvPr id="237" name="CustomShape 7"/>
          <p:cNvSpPr/>
          <p:nvPr/>
        </p:nvSpPr>
        <p:spPr>
          <a:xfrm>
            <a:off x="-34920" y="1700640"/>
            <a:ext cx="8821080" cy="4255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200">
                <a:solidFill>
                  <a:srgbClr val="e46c0a"/>
                </a:solidFill>
                <a:latin typeface="Calibri"/>
              </a:rPr>
              <a:t>« Healthcare and Facility Management Beyond 2000»</a:t>
            </a:r>
            <a:endParaRPr/>
          </a:p>
        </p:txBody>
      </p:sp>
      <p:pic>
        <p:nvPicPr>
          <p:cNvPr descr="" id="238" name="Imagen 5"/>
          <p:cNvPicPr/>
          <p:nvPr/>
        </p:nvPicPr>
        <p:blipFill>
          <a:blip r:embed="rId2"/>
          <a:stretch>
            <a:fillRect/>
          </a:stretch>
        </p:blipFill>
        <p:spPr>
          <a:xfrm>
            <a:off x="395640" y="4869000"/>
            <a:ext cx="5976360" cy="1975320"/>
          </a:xfrm>
          <a:prstGeom prst="rect">
            <a:avLst/>
          </a:prstGeom>
        </p:spPr>
      </p:pic>
      <p:sp>
        <p:nvSpPr>
          <p:cNvPr id="239" name="CustomShape 8"/>
          <p:cNvSpPr/>
          <p:nvPr/>
        </p:nvSpPr>
        <p:spPr>
          <a:xfrm>
            <a:off x="4644000" y="653760"/>
            <a:ext cx="4752000" cy="8204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Change / Challenges / Technology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Environmentaly friendly hospital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Benchmarking</a:t>
            </a:r>
            <a:endParaRPr/>
          </a:p>
        </p:txBody>
      </p:sp>
    </p:spTree>
  </p:cSld>
  <p:transition advTm="15000" spd="slow">
    <p:split dir="out" orient="vert"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CustomShape 1"/>
          <p:cNvSpPr/>
          <p:nvPr/>
        </p:nvSpPr>
        <p:spPr>
          <a:xfrm>
            <a:off x="0" y="-214200"/>
            <a:ext cx="9143640" cy="7076520"/>
          </a:xfrm>
          <a:prstGeom prst="rect">
            <a:avLst/>
          </a:prstGeom>
          <a:solidFill>
            <a:srgbClr val="000000"/>
          </a:solidFill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nb-NO">
                <a:solidFill>
                  <a:srgbClr val="ffffff"/>
                </a:solidFill>
                <a:latin typeface="Calibri"/>
              </a:rPr>
              <a:t> </a:t>
            </a:r>
            <a:endParaRPr/>
          </a:p>
        </p:txBody>
      </p:sp>
      <p:pic>
        <p:nvPicPr>
          <p:cNvPr descr="" id="241" name="Imagen 4"/>
          <p:cNvPicPr/>
          <p:nvPr/>
        </p:nvPicPr>
        <p:blipFill>
          <a:blip r:embed="rId1"/>
          <a:stretch>
            <a:fillRect/>
          </a:stretch>
        </p:blipFill>
        <p:spPr>
          <a:xfrm>
            <a:off x="-181440" y="2709000"/>
            <a:ext cx="9325080" cy="3788280"/>
          </a:xfrm>
          <a:prstGeom prst="rect">
            <a:avLst/>
          </a:prstGeom>
        </p:spPr>
      </p:pic>
      <p:sp>
        <p:nvSpPr>
          <p:cNvPr id="242" name="CustomShape 2"/>
          <p:cNvSpPr/>
          <p:nvPr/>
        </p:nvSpPr>
        <p:spPr>
          <a:xfrm>
            <a:off x="323640" y="642960"/>
            <a:ext cx="5818680" cy="25092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43" name="CustomShape 3"/>
          <p:cNvSpPr/>
          <p:nvPr/>
        </p:nvSpPr>
        <p:spPr>
          <a:xfrm>
            <a:off x="107640" y="44640"/>
            <a:ext cx="9720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2002 - 17th IFHE CONGRESS                                               Bergen, Norway</a:t>
            </a:r>
            <a:endParaRPr/>
          </a:p>
        </p:txBody>
      </p:sp>
      <p:sp>
        <p:nvSpPr>
          <p:cNvPr id="244" name="CustomShape 4"/>
          <p:cNvSpPr/>
          <p:nvPr/>
        </p:nvSpPr>
        <p:spPr>
          <a:xfrm>
            <a:off x="35640" y="6413400"/>
            <a:ext cx="1238508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FSLT                                                                               Gunnar Baekken</a:t>
            </a:r>
            <a:endParaRPr/>
          </a:p>
        </p:txBody>
      </p:sp>
      <p:pic>
        <p:nvPicPr>
          <p:cNvPr descr="" id="245" name="Imagen 20"/>
          <p:cNvPicPr/>
          <p:nvPr/>
        </p:nvPicPr>
        <p:blipFill>
          <a:blip r:embed="rId2"/>
          <a:stretch>
            <a:fillRect/>
          </a:stretch>
        </p:blipFill>
        <p:spPr>
          <a:xfrm>
            <a:off x="2551320" y="2055600"/>
            <a:ext cx="6580080" cy="2381400"/>
          </a:xfrm>
          <a:prstGeom prst="rect">
            <a:avLst/>
          </a:prstGeom>
        </p:spPr>
      </p:pic>
      <p:sp>
        <p:nvSpPr>
          <p:cNvPr id="246" name="CustomShape 5"/>
          <p:cNvSpPr/>
          <p:nvPr/>
        </p:nvSpPr>
        <p:spPr>
          <a:xfrm>
            <a:off x="126000" y="1948680"/>
            <a:ext cx="1035036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e46c0a"/>
                </a:solidFill>
                <a:latin typeface="Calibri"/>
              </a:rPr>
              <a:t>The new AHUS «Europe’s most modern hospital»</a:t>
            </a:r>
            <a:endParaRPr/>
          </a:p>
        </p:txBody>
      </p:sp>
      <p:sp>
        <p:nvSpPr>
          <p:cNvPr id="247" name="CustomShape 6"/>
          <p:cNvSpPr/>
          <p:nvPr/>
        </p:nvSpPr>
        <p:spPr>
          <a:xfrm>
            <a:off x="251640" y="571320"/>
            <a:ext cx="8878680" cy="130716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Outsourcing – In house Management in F.M.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Commissioning strategy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Reduced running expenses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Highly integrated system solutions for air condioned in hospital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Energy and environment</a:t>
            </a:r>
            <a:endParaRPr/>
          </a:p>
        </p:txBody>
      </p:sp>
    </p:spTree>
  </p:cSld>
  <p:transition advTm="15000" spd="slow">
    <p:split dir="out" orient="vert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ustomShape 1"/>
          <p:cNvSpPr/>
          <p:nvPr/>
        </p:nvSpPr>
        <p:spPr>
          <a:xfrm>
            <a:off x="0" y="-214200"/>
            <a:ext cx="9143640" cy="7076520"/>
          </a:xfrm>
          <a:prstGeom prst="rect">
            <a:avLst/>
          </a:prstGeom>
          <a:solidFill>
            <a:srgbClr val="000000"/>
          </a:solidFill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nb-NO">
                <a:solidFill>
                  <a:srgbClr val="ffffff"/>
                </a:solidFill>
                <a:latin typeface="Calibri"/>
              </a:rPr>
              <a:t> </a:t>
            </a:r>
            <a:endParaRPr/>
          </a:p>
        </p:txBody>
      </p:sp>
      <p:sp>
        <p:nvSpPr>
          <p:cNvPr id="249" name="CustomShape 2"/>
          <p:cNvSpPr/>
          <p:nvPr/>
        </p:nvSpPr>
        <p:spPr>
          <a:xfrm>
            <a:off x="251640" y="3861000"/>
            <a:ext cx="3960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50" name="CustomShape 3"/>
          <p:cNvSpPr/>
          <p:nvPr/>
        </p:nvSpPr>
        <p:spPr>
          <a:xfrm>
            <a:off x="251640" y="4149000"/>
            <a:ext cx="3960000" cy="143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51" name="CustomShape 4"/>
          <p:cNvSpPr/>
          <p:nvPr/>
        </p:nvSpPr>
        <p:spPr>
          <a:xfrm>
            <a:off x="251640" y="4365000"/>
            <a:ext cx="3960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52" name="CustomShape 5"/>
          <p:cNvSpPr/>
          <p:nvPr/>
        </p:nvSpPr>
        <p:spPr>
          <a:xfrm>
            <a:off x="251640" y="3754800"/>
            <a:ext cx="4032000" cy="252396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The principle of integrated design by improved collaboration, amongst  the professions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The more efficient management of planning operation, maintenance and safety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The advancement of education of personal</a:t>
            </a:r>
            <a:endParaRPr/>
          </a:p>
        </p:txBody>
      </p:sp>
      <p:sp>
        <p:nvSpPr>
          <p:cNvPr id="253" name="CustomShape 6"/>
          <p:cNvSpPr/>
          <p:nvPr/>
        </p:nvSpPr>
        <p:spPr>
          <a:xfrm>
            <a:off x="107640" y="44640"/>
            <a:ext cx="1132236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2004 - 18th IFHE CONGRESS                                                    Orlando, USA</a:t>
            </a:r>
            <a:endParaRPr/>
          </a:p>
        </p:txBody>
      </p:sp>
      <p:sp>
        <p:nvSpPr>
          <p:cNvPr id="254" name="CustomShape 7"/>
          <p:cNvSpPr/>
          <p:nvPr/>
        </p:nvSpPr>
        <p:spPr>
          <a:xfrm>
            <a:off x="35640" y="6413400"/>
            <a:ext cx="1209708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SAFHE                                                                             Steve Drinkrow</a:t>
            </a:r>
            <a:endParaRPr/>
          </a:p>
        </p:txBody>
      </p:sp>
      <p:sp>
        <p:nvSpPr>
          <p:cNvPr id="255" name="CustomShape 8"/>
          <p:cNvSpPr/>
          <p:nvPr/>
        </p:nvSpPr>
        <p:spPr>
          <a:xfrm>
            <a:off x="107640" y="311148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2006 - 19th IFHE CONGRESS                               Cape Town, South Africa</a:t>
            </a:r>
            <a:endParaRPr/>
          </a:p>
        </p:txBody>
      </p:sp>
      <p:pic>
        <p:nvPicPr>
          <p:cNvPr descr="" id="256" name="Imagen 7"/>
          <p:cNvPicPr/>
          <p:nvPr/>
        </p:nvPicPr>
        <p:blipFill>
          <a:blip r:embed="rId1"/>
          <a:stretch>
            <a:fillRect/>
          </a:stretch>
        </p:blipFill>
        <p:spPr>
          <a:xfrm>
            <a:off x="107640" y="476640"/>
            <a:ext cx="4536000" cy="2203920"/>
          </a:xfrm>
          <a:prstGeom prst="rect">
            <a:avLst/>
          </a:prstGeom>
        </p:spPr>
      </p:pic>
      <p:pic>
        <p:nvPicPr>
          <p:cNvPr descr="" id="257" name="Imagen 19"/>
          <p:cNvPicPr/>
          <p:nvPr/>
        </p:nvPicPr>
        <p:blipFill>
          <a:blip r:embed="rId2"/>
          <a:stretch>
            <a:fillRect/>
          </a:stretch>
        </p:blipFill>
        <p:spPr>
          <a:xfrm>
            <a:off x="4591440" y="450720"/>
            <a:ext cx="4552200" cy="2244960"/>
          </a:xfrm>
          <a:prstGeom prst="rect">
            <a:avLst/>
          </a:prstGeom>
        </p:spPr>
      </p:pic>
      <p:sp>
        <p:nvSpPr>
          <p:cNvPr id="258" name="CustomShape 9"/>
          <p:cNvSpPr/>
          <p:nvPr/>
        </p:nvSpPr>
        <p:spPr>
          <a:xfrm>
            <a:off x="35640" y="2596680"/>
            <a:ext cx="1032120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ffffff"/>
                </a:solidFill>
                <a:latin typeface="Calibri"/>
              </a:rPr>
              <a:t>IFHE – ASHE                                                                                                             Dennis Grady</a:t>
            </a:r>
            <a:endParaRPr/>
          </a:p>
        </p:txBody>
      </p:sp>
      <p:pic>
        <p:nvPicPr>
          <p:cNvPr descr="" id="259" name="Imagen 9"/>
          <p:cNvPicPr/>
          <p:nvPr/>
        </p:nvPicPr>
        <p:blipFill>
          <a:blip r:embed="rId3"/>
          <a:stretch>
            <a:fillRect/>
          </a:stretch>
        </p:blipFill>
        <p:spPr>
          <a:xfrm>
            <a:off x="4212000" y="3679560"/>
            <a:ext cx="4931640" cy="2557440"/>
          </a:xfrm>
          <a:prstGeom prst="rect">
            <a:avLst/>
          </a:prstGeom>
        </p:spPr>
      </p:pic>
      <p:sp>
        <p:nvSpPr>
          <p:cNvPr id="260" name="Line 10"/>
          <p:cNvSpPr/>
          <p:nvPr/>
        </p:nvSpPr>
        <p:spPr>
          <a:xfrm>
            <a:off x="0" y="3071520"/>
            <a:ext cx="9144000" cy="1800"/>
          </a:xfrm>
          <a:prstGeom prst="line">
            <a:avLst/>
          </a:prstGeom>
          <a:ln w="19080">
            <a:solidFill>
              <a:srgbClr val="ffffff"/>
            </a:solidFill>
            <a:custDash>
              <a:ds d="159000" sp="53000"/>
            </a:custDash>
            <a:round/>
          </a:ln>
        </p:spPr>
      </p:sp>
    </p:spTree>
  </p:cSld>
  <p:transition advTm="15000" spd="slow">
    <p:split dir="out" orient="vert"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CustomShape 1"/>
          <p:cNvSpPr/>
          <p:nvPr/>
        </p:nvSpPr>
        <p:spPr>
          <a:xfrm>
            <a:off x="-36360" y="-214200"/>
            <a:ext cx="9180000" cy="7071840"/>
          </a:xfrm>
          <a:prstGeom prst="rect">
            <a:avLst/>
          </a:prstGeom>
          <a:solidFill>
            <a:srgbClr val="000000"/>
          </a:solidFill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nb-NO">
                <a:solidFill>
                  <a:srgbClr val="ffffff"/>
                </a:solidFill>
                <a:latin typeface="Calibri"/>
              </a:rPr>
              <a:t> </a:t>
            </a:r>
            <a:endParaRPr/>
          </a:p>
        </p:txBody>
      </p:sp>
      <p:sp>
        <p:nvSpPr>
          <p:cNvPr id="262" name="CustomShape 2"/>
          <p:cNvSpPr/>
          <p:nvPr/>
        </p:nvSpPr>
        <p:spPr>
          <a:xfrm>
            <a:off x="4642560" y="1628640"/>
            <a:ext cx="396000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63" name="CustomShape 3"/>
          <p:cNvSpPr/>
          <p:nvPr/>
        </p:nvSpPr>
        <p:spPr>
          <a:xfrm>
            <a:off x="4622040" y="1292400"/>
            <a:ext cx="8878680" cy="10638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Control of logistics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IT and Electical Safety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Energy Sustentable Strategies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Clinic Engineering</a:t>
            </a:r>
            <a:endParaRPr/>
          </a:p>
        </p:txBody>
      </p:sp>
      <p:sp>
        <p:nvSpPr>
          <p:cNvPr id="264" name="CustomShape 4"/>
          <p:cNvSpPr/>
          <p:nvPr/>
        </p:nvSpPr>
        <p:spPr>
          <a:xfrm>
            <a:off x="107640" y="44640"/>
            <a:ext cx="9576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2008 - 20th IFHE CONGRESS                                           Barcelona, España</a:t>
            </a:r>
            <a:endParaRPr/>
          </a:p>
        </p:txBody>
      </p:sp>
      <p:sp>
        <p:nvSpPr>
          <p:cNvPr id="265" name="CustomShape 5"/>
          <p:cNvSpPr/>
          <p:nvPr/>
        </p:nvSpPr>
        <p:spPr>
          <a:xfrm>
            <a:off x="29880" y="6309360"/>
            <a:ext cx="1195848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AEDIAH                                                                       Francisco Castella</a:t>
            </a:r>
            <a:endParaRPr/>
          </a:p>
        </p:txBody>
      </p:sp>
      <p:sp>
        <p:nvSpPr>
          <p:cNvPr id="266" name="CustomShape 6"/>
          <p:cNvSpPr/>
          <p:nvPr/>
        </p:nvSpPr>
        <p:spPr>
          <a:xfrm>
            <a:off x="107640" y="375120"/>
            <a:ext cx="8821080" cy="8211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3399ff"/>
                </a:solidFill>
                <a:latin typeface="Bradley Hand Bold"/>
              </a:rPr>
              <a:t>« The Hospital Engineering and the Information Technologies» </a:t>
            </a:r>
            <a:endParaRPr/>
          </a:p>
        </p:txBody>
      </p:sp>
      <p:pic>
        <p:nvPicPr>
          <p:cNvPr descr="" id="267" name="Imagen 6"/>
          <p:cNvPicPr/>
          <p:nvPr/>
        </p:nvPicPr>
        <p:blipFill>
          <a:blip r:embed="rId1"/>
          <a:stretch>
            <a:fillRect/>
          </a:stretch>
        </p:blipFill>
        <p:spPr>
          <a:xfrm>
            <a:off x="-36360" y="2889360"/>
            <a:ext cx="9180000" cy="3457080"/>
          </a:xfrm>
          <a:prstGeom prst="rect">
            <a:avLst/>
          </a:prstGeom>
        </p:spPr>
      </p:pic>
      <p:pic>
        <p:nvPicPr>
          <p:cNvPr descr="" id="268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86760" y="710640"/>
            <a:ext cx="4412880" cy="2574000"/>
          </a:xfrm>
          <a:prstGeom prst="rect">
            <a:avLst/>
          </a:prstGeom>
        </p:spPr>
      </p:pic>
    </p:spTree>
  </p:cSld>
  <p:transition advTm="15000" spd="slow">
    <p:split dir="out" orient="vert"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1"/>
          <p:cNvSpPr/>
          <p:nvPr/>
        </p:nvSpPr>
        <p:spPr>
          <a:xfrm>
            <a:off x="-36360" y="-214200"/>
            <a:ext cx="9322920" cy="7286400"/>
          </a:xfrm>
          <a:prstGeom prst="rect">
            <a:avLst/>
          </a:prstGeom>
          <a:solidFill>
            <a:srgbClr val="000000"/>
          </a:solidFill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nb-NO">
                <a:solidFill>
                  <a:srgbClr val="ffffff"/>
                </a:solidFill>
                <a:latin typeface="Calibri"/>
              </a:rPr>
              <a:t> </a:t>
            </a:r>
            <a:endParaRPr/>
          </a:p>
        </p:txBody>
      </p:sp>
      <p:pic>
        <p:nvPicPr>
          <p:cNvPr descr="" id="270" name="Imagen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28240"/>
            <a:ext cx="9143640" cy="5144760"/>
          </a:xfrm>
          <a:prstGeom prst="rect">
            <a:avLst/>
          </a:prstGeom>
        </p:spPr>
      </p:pic>
      <p:sp>
        <p:nvSpPr>
          <p:cNvPr id="271" name="CustomShape 2"/>
          <p:cNvSpPr/>
          <p:nvPr/>
        </p:nvSpPr>
        <p:spPr>
          <a:xfrm>
            <a:off x="264960" y="836640"/>
            <a:ext cx="3586320" cy="215640"/>
          </a:xfrm>
          <a:prstGeom prst="rect">
            <a:avLst/>
          </a:prstGeom>
          <a:solidFill>
            <a:srgbClr val="e46c0a"/>
          </a:solidFill>
        </p:spPr>
      </p:sp>
      <p:sp>
        <p:nvSpPr>
          <p:cNvPr id="272" name="CustomShape 3"/>
          <p:cNvSpPr/>
          <p:nvPr/>
        </p:nvSpPr>
        <p:spPr>
          <a:xfrm>
            <a:off x="5364000" y="908640"/>
            <a:ext cx="3528000" cy="215640"/>
          </a:xfrm>
          <a:prstGeom prst="rect">
            <a:avLst/>
          </a:prstGeom>
          <a:solidFill>
            <a:srgbClr val="e46c0a"/>
          </a:solidFill>
        </p:spPr>
      </p:sp>
      <p:pic>
        <p:nvPicPr>
          <p:cNvPr descr="" id="273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149000"/>
            <a:ext cx="9143640" cy="2300400"/>
          </a:xfrm>
          <a:prstGeom prst="rect">
            <a:avLst/>
          </a:prstGeom>
        </p:spPr>
      </p:pic>
      <p:sp>
        <p:nvSpPr>
          <p:cNvPr id="274" name="CustomShape 4"/>
          <p:cNvSpPr/>
          <p:nvPr/>
        </p:nvSpPr>
        <p:spPr>
          <a:xfrm>
            <a:off x="107640" y="1512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2010 - 21th IFHE CONGRESS                                                    Tokyo, Japan</a:t>
            </a:r>
            <a:endParaRPr/>
          </a:p>
        </p:txBody>
      </p:sp>
      <p:sp>
        <p:nvSpPr>
          <p:cNvPr id="275" name="CustomShape 5"/>
          <p:cNvSpPr/>
          <p:nvPr/>
        </p:nvSpPr>
        <p:spPr>
          <a:xfrm>
            <a:off x="36000" y="6381360"/>
            <a:ext cx="1209636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 </a:t>
            </a:r>
            <a:r>
              <a:rPr b="1" lang="nb-NO" sz="2400">
                <a:solidFill>
                  <a:srgbClr val="ffffff"/>
                </a:solidFill>
                <a:latin typeface="Calibri"/>
              </a:rPr>
              <a:t>IFHE – HEAJ                                                                            Yasushi Nagasawa</a:t>
            </a:r>
            <a:endParaRPr/>
          </a:p>
        </p:txBody>
      </p:sp>
      <p:sp>
        <p:nvSpPr>
          <p:cNvPr id="276" name="CustomShape 6"/>
          <p:cNvSpPr/>
          <p:nvPr/>
        </p:nvSpPr>
        <p:spPr>
          <a:xfrm>
            <a:off x="107640" y="3687480"/>
            <a:ext cx="8821080" cy="4561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e46c0a"/>
                </a:solidFill>
                <a:latin typeface="Calibri"/>
              </a:rPr>
              <a:t>« Health care engineering against cultural background» </a:t>
            </a:r>
            <a:endParaRPr/>
          </a:p>
        </p:txBody>
      </p:sp>
      <p:sp>
        <p:nvSpPr>
          <p:cNvPr id="277" name="CustomShape 7"/>
          <p:cNvSpPr/>
          <p:nvPr/>
        </p:nvSpPr>
        <p:spPr>
          <a:xfrm>
            <a:off x="406800" y="476640"/>
            <a:ext cx="380484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Advances Technologies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Risk Management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Facility Management </a:t>
            </a:r>
            <a:endParaRPr/>
          </a:p>
        </p:txBody>
      </p:sp>
      <p:sp>
        <p:nvSpPr>
          <p:cNvPr id="278" name="CustomShape 8"/>
          <p:cNvSpPr/>
          <p:nvPr/>
        </p:nvSpPr>
        <p:spPr>
          <a:xfrm>
            <a:off x="5580000" y="561600"/>
            <a:ext cx="4032000" cy="9133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Healthy Cities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Hospital Environment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>
                <a:solidFill>
                  <a:srgbClr val="bfbfbf"/>
                </a:solidFill>
                <a:latin typeface="Courier New"/>
              </a:rPr>
              <a:t>Clinical Engineering</a:t>
            </a:r>
            <a:endParaRPr/>
          </a:p>
        </p:txBody>
      </p:sp>
      <p:sp>
        <p:nvSpPr>
          <p:cNvPr id="279" name="CustomShape 9"/>
          <p:cNvSpPr/>
          <p:nvPr/>
        </p:nvSpPr>
        <p:spPr>
          <a:xfrm>
            <a:off x="108000" y="6093360"/>
            <a:ext cx="9144000" cy="3952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ffffff"/>
                </a:solidFill>
                <a:latin typeface="Calibri"/>
              </a:rPr>
              <a:t>HOSPEX JAPAN </a:t>
            </a:r>
            <a:endParaRPr/>
          </a:p>
        </p:txBody>
      </p:sp>
    </p:spTree>
  </p:cSld>
  <p:transition advTm="15000" spd="slow">
    <p:split dir="out" orient="vert"/>
  </p:transition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CustomShape 1"/>
          <p:cNvSpPr/>
          <p:nvPr/>
        </p:nvSpPr>
        <p:spPr>
          <a:xfrm>
            <a:off x="0" y="-214200"/>
            <a:ext cx="9143640" cy="728640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81" name="CustomShape 2"/>
          <p:cNvSpPr/>
          <p:nvPr/>
        </p:nvSpPr>
        <p:spPr>
          <a:xfrm>
            <a:off x="3506040" y="654120"/>
            <a:ext cx="5457960" cy="215640"/>
          </a:xfrm>
          <a:prstGeom prst="rect">
            <a:avLst/>
          </a:prstGeom>
          <a:solidFill>
            <a:srgbClr val="e46c0a"/>
          </a:solidFill>
        </p:spPr>
      </p:sp>
      <p:pic>
        <p:nvPicPr>
          <p:cNvPr descr="" id="282" name="Imagen 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088360"/>
            <a:ext cx="9180000" cy="4364640"/>
          </a:xfrm>
          <a:prstGeom prst="rect">
            <a:avLst/>
          </a:prstGeom>
        </p:spPr>
      </p:pic>
      <p:sp>
        <p:nvSpPr>
          <p:cNvPr id="283" name="CustomShape 3"/>
          <p:cNvSpPr/>
          <p:nvPr/>
        </p:nvSpPr>
        <p:spPr>
          <a:xfrm>
            <a:off x="107640" y="-27360"/>
            <a:ext cx="10152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2012 - 22th IFHE CONGRESS                                                              Norway</a:t>
            </a:r>
            <a:endParaRPr/>
          </a:p>
        </p:txBody>
      </p:sp>
      <p:sp>
        <p:nvSpPr>
          <p:cNvPr id="284" name="CustomShape 4"/>
          <p:cNvSpPr/>
          <p:nvPr/>
        </p:nvSpPr>
        <p:spPr>
          <a:xfrm>
            <a:off x="107640" y="6413400"/>
            <a:ext cx="11304720" cy="106596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FSLT                                                                                               Ole Rist</a:t>
            </a:r>
            <a:endParaRPr/>
          </a:p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ffffff"/>
                </a:solidFill>
                <a:latin typeface="Calibri"/>
              </a:rPr>
              <a:t>               </a:t>
            </a:r>
            <a:endParaRPr/>
          </a:p>
          <a:p>
            <a:pPr>
              <a:lnSpc>
                <a:spcPct val="100000"/>
              </a:lnSpc>
            </a:pPr>
            <a:r>
              <a:rPr b="1" lang="nb-NO" sz="2000">
                <a:solidFill>
                  <a:srgbClr val="ffffff"/>
                </a:solidFill>
                <a:latin typeface="Calibri"/>
              </a:rPr>
              <a:t>                                                                                             </a:t>
            </a:r>
            <a:endParaRPr/>
          </a:p>
        </p:txBody>
      </p:sp>
      <p:sp>
        <p:nvSpPr>
          <p:cNvPr id="285" name="CustomShape 5"/>
          <p:cNvSpPr/>
          <p:nvPr/>
        </p:nvSpPr>
        <p:spPr>
          <a:xfrm>
            <a:off x="-360" y="260640"/>
            <a:ext cx="8821080" cy="4255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200">
                <a:solidFill>
                  <a:srgbClr val="e46c0a"/>
                </a:solidFill>
                <a:latin typeface="Calibri"/>
              </a:rPr>
              <a:t>« A voyage through International and Norwegian Hospitals» </a:t>
            </a:r>
            <a:endParaRPr/>
          </a:p>
        </p:txBody>
      </p:sp>
      <p:pic>
        <p:nvPicPr>
          <p:cNvPr descr="" id="286" name="Imagen 4"/>
          <p:cNvPicPr/>
          <p:nvPr/>
        </p:nvPicPr>
        <p:blipFill>
          <a:blip r:embed="rId2"/>
          <a:stretch>
            <a:fillRect/>
          </a:stretch>
        </p:blipFill>
        <p:spPr>
          <a:xfrm>
            <a:off x="107640" y="764640"/>
            <a:ext cx="3384000" cy="2444040"/>
          </a:xfrm>
          <a:prstGeom prst="rect">
            <a:avLst/>
          </a:prstGeom>
        </p:spPr>
      </p:pic>
      <p:sp>
        <p:nvSpPr>
          <p:cNvPr id="287" name="CustomShape 6"/>
          <p:cNvSpPr/>
          <p:nvPr/>
        </p:nvSpPr>
        <p:spPr>
          <a:xfrm>
            <a:off x="3470040" y="548640"/>
            <a:ext cx="8878680" cy="18248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Use of BI, in Hospital projects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Identifyning Atributes of Hospital Design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Natural light.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The relation between people and buildings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Hospital Technology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Facility management and administrators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288" name="Imagen 9"/>
          <p:cNvPicPr/>
          <p:nvPr/>
        </p:nvPicPr>
        <p:blipFill>
          <a:blip r:embed="rId3"/>
          <a:stretch>
            <a:fillRect/>
          </a:stretch>
        </p:blipFill>
        <p:spPr>
          <a:xfrm>
            <a:off x="-13680" y="4783680"/>
            <a:ext cx="4187160" cy="1885320"/>
          </a:xfrm>
          <a:prstGeom prst="rect">
            <a:avLst/>
          </a:prstGeom>
        </p:spPr>
      </p:pic>
      <p:pic>
        <p:nvPicPr>
          <p:cNvPr descr="" id="289" name="Imagen 12"/>
          <p:cNvPicPr/>
          <p:nvPr/>
        </p:nvPicPr>
        <p:blipFill>
          <a:blip r:embed="rId4"/>
          <a:stretch>
            <a:fillRect/>
          </a:stretch>
        </p:blipFill>
        <p:spPr>
          <a:xfrm>
            <a:off x="539640" y="2997000"/>
            <a:ext cx="2742840" cy="1828440"/>
          </a:xfrm>
          <a:prstGeom prst="rect">
            <a:avLst/>
          </a:prstGeom>
        </p:spPr>
      </p:pic>
    </p:spTree>
  </p:cSld>
  <p:transition advTm="15000" spd="slow">
    <p:split dir="out" orient="vert"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CustomShape 1"/>
          <p:cNvSpPr/>
          <p:nvPr/>
        </p:nvSpPr>
        <p:spPr>
          <a:xfrm>
            <a:off x="0" y="-214200"/>
            <a:ext cx="9143640" cy="707184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291" name="Imagen 1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917000"/>
            <a:ext cx="9143640" cy="4168800"/>
          </a:xfrm>
          <a:prstGeom prst="rect">
            <a:avLst/>
          </a:prstGeom>
        </p:spPr>
      </p:pic>
      <p:pic>
        <p:nvPicPr>
          <p:cNvPr descr="" id="29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76640"/>
            <a:ext cx="9324000" cy="2080800"/>
          </a:xfrm>
          <a:prstGeom prst="rect">
            <a:avLst/>
          </a:prstGeom>
        </p:spPr>
      </p:pic>
      <p:sp>
        <p:nvSpPr>
          <p:cNvPr id="293" name="CustomShape 2"/>
          <p:cNvSpPr/>
          <p:nvPr/>
        </p:nvSpPr>
        <p:spPr>
          <a:xfrm>
            <a:off x="107640" y="4464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2014 - 23th IFHE CONGRESS                                Buenos Aires, Argentina</a:t>
            </a:r>
            <a:endParaRPr/>
          </a:p>
        </p:txBody>
      </p:sp>
      <p:sp>
        <p:nvSpPr>
          <p:cNvPr id="294" name="CustomShape 3"/>
          <p:cNvSpPr/>
          <p:nvPr/>
        </p:nvSpPr>
        <p:spPr>
          <a:xfrm>
            <a:off x="36000" y="6341400"/>
            <a:ext cx="1188036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AADAIH                                                                                 Liliana Font</a:t>
            </a:r>
            <a:endParaRPr/>
          </a:p>
        </p:txBody>
      </p:sp>
      <p:sp>
        <p:nvSpPr>
          <p:cNvPr id="295" name="CustomShape 4"/>
          <p:cNvSpPr/>
          <p:nvPr/>
        </p:nvSpPr>
        <p:spPr>
          <a:xfrm>
            <a:off x="107640" y="476640"/>
            <a:ext cx="8821080" cy="4561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e46c0a"/>
                </a:solidFill>
                <a:latin typeface="Calibri"/>
              </a:rPr>
              <a:t>« Health care facilities in times of radical changes» </a:t>
            </a:r>
            <a:endParaRPr/>
          </a:p>
        </p:txBody>
      </p:sp>
      <p:sp>
        <p:nvSpPr>
          <p:cNvPr id="296" name="CustomShape 5"/>
          <p:cNvSpPr/>
          <p:nvPr/>
        </p:nvSpPr>
        <p:spPr>
          <a:xfrm>
            <a:off x="428760" y="6084000"/>
            <a:ext cx="8821080" cy="3646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>
                <a:solidFill>
                  <a:srgbClr val="3399ff"/>
                </a:solidFill>
                <a:latin typeface="Bradley Hand Bold"/>
              </a:rPr>
              <a:t>First Exhibition and Award “To the architectural quality in health buildings”</a:t>
            </a:r>
            <a:endParaRPr/>
          </a:p>
        </p:txBody>
      </p:sp>
      <p:sp>
        <p:nvSpPr>
          <p:cNvPr id="297" name="CustomShape 6"/>
          <p:cNvSpPr/>
          <p:nvPr/>
        </p:nvSpPr>
        <p:spPr>
          <a:xfrm>
            <a:off x="5652000" y="908640"/>
            <a:ext cx="8878680" cy="82044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Sustainability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Humanization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nb-NO" sz="1600">
                <a:solidFill>
                  <a:srgbClr val="bfbfbf"/>
                </a:solidFill>
                <a:latin typeface="Courier New"/>
              </a:rPr>
              <a:t>New Scenarios</a:t>
            </a:r>
            <a:endParaRPr/>
          </a:p>
        </p:txBody>
      </p:sp>
      <p:pic>
        <p:nvPicPr>
          <p:cNvPr descr="" id="298" name="Imagen 5"/>
          <p:cNvPicPr/>
          <p:nvPr/>
        </p:nvPicPr>
        <p:blipFill>
          <a:blip r:embed="rId3"/>
          <a:stretch>
            <a:fillRect/>
          </a:stretch>
        </p:blipFill>
        <p:spPr>
          <a:xfrm>
            <a:off x="7920000" y="804960"/>
            <a:ext cx="1223640" cy="1266480"/>
          </a:xfrm>
          <a:prstGeom prst="rect">
            <a:avLst/>
          </a:prstGeom>
        </p:spPr>
      </p:pic>
      <p:pic>
        <p:nvPicPr>
          <p:cNvPr descr="" id="299" name="Imagen 11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1268640"/>
            <a:ext cx="2838600" cy="3168000"/>
          </a:xfrm>
          <a:prstGeom prst="rect">
            <a:avLst/>
          </a:prstGeom>
        </p:spPr>
      </p:pic>
    </p:spTree>
  </p:cSld>
  <p:transition advTm="15000" spd="slow">
    <p:split dir="out" orient="vert"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CustomShape 1"/>
          <p:cNvSpPr/>
          <p:nvPr/>
        </p:nvSpPr>
        <p:spPr>
          <a:xfrm>
            <a:off x="0" y="-285840"/>
            <a:ext cx="9143640" cy="714348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301" name="CustomShape 2"/>
          <p:cNvSpPr/>
          <p:nvPr/>
        </p:nvSpPr>
        <p:spPr>
          <a:xfrm>
            <a:off x="107640" y="-27360"/>
            <a:ext cx="8928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2016 - 24th IFHE CONGRESS                        The Hague, The Netherlands</a:t>
            </a:r>
            <a:endParaRPr/>
          </a:p>
        </p:txBody>
      </p:sp>
      <p:pic>
        <p:nvPicPr>
          <p:cNvPr descr="" id="302" name="Imagen 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75560"/>
            <a:ext cx="9143640" cy="4096080"/>
          </a:xfrm>
          <a:prstGeom prst="rect">
            <a:avLst/>
          </a:prstGeom>
        </p:spPr>
      </p:pic>
      <p:pic>
        <p:nvPicPr>
          <p:cNvPr descr="" id="303" name="Imagen 8"/>
          <p:cNvPicPr/>
          <p:nvPr/>
        </p:nvPicPr>
        <p:blipFill>
          <a:blip r:embed="rId2"/>
          <a:stretch>
            <a:fillRect/>
          </a:stretch>
        </p:blipFill>
        <p:spPr>
          <a:xfrm>
            <a:off x="7380360" y="692640"/>
            <a:ext cx="1583640" cy="1842840"/>
          </a:xfrm>
          <a:prstGeom prst="rect">
            <a:avLst/>
          </a:prstGeom>
          <a:ln w="127080">
            <a:solidFill>
              <a:srgbClr val="000000"/>
            </a:solidFill>
            <a:miter/>
          </a:ln>
        </p:spPr>
      </p:pic>
      <p:pic>
        <p:nvPicPr>
          <p:cNvPr descr="" id="304" name="Imagen 10"/>
          <p:cNvPicPr/>
          <p:nvPr/>
        </p:nvPicPr>
        <p:blipFill>
          <a:blip r:embed="rId3"/>
          <a:stretch>
            <a:fillRect/>
          </a:stretch>
        </p:blipFill>
        <p:spPr>
          <a:xfrm>
            <a:off x="3708000" y="4293000"/>
            <a:ext cx="4464000" cy="2599920"/>
          </a:xfrm>
          <a:prstGeom prst="rect">
            <a:avLst/>
          </a:prstGeom>
        </p:spPr>
      </p:pic>
      <p:sp>
        <p:nvSpPr>
          <p:cNvPr id="305" name="CustomShape 3"/>
          <p:cNvSpPr/>
          <p:nvPr/>
        </p:nvSpPr>
        <p:spPr>
          <a:xfrm>
            <a:off x="-2556720" y="5107680"/>
            <a:ext cx="8821080" cy="7606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nb-NO" sz="2200">
                <a:solidFill>
                  <a:srgbClr val="e46c0a"/>
                </a:solidFill>
                <a:latin typeface="Calibri"/>
              </a:rPr>
              <a:t>« A Healing Environment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nb-NO" sz="2200">
                <a:solidFill>
                  <a:srgbClr val="e46c0a"/>
                </a:solidFill>
                <a:latin typeface="Calibri"/>
              </a:rPr>
              <a:t>for all Users» </a:t>
            </a:r>
            <a:endParaRPr/>
          </a:p>
        </p:txBody>
      </p:sp>
      <p:sp>
        <p:nvSpPr>
          <p:cNvPr id="306" name="CustomShape 4"/>
          <p:cNvSpPr/>
          <p:nvPr/>
        </p:nvSpPr>
        <p:spPr>
          <a:xfrm>
            <a:off x="14040" y="6309360"/>
            <a:ext cx="1125468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NVTG                                                                                 Douwe Kiestra      </a:t>
            </a:r>
            <a:endParaRPr/>
          </a:p>
        </p:txBody>
      </p:sp>
    </p:spTree>
  </p:cSld>
  <p:transition advTm="15000" spd="slow">
    <p:split dir="out" orient="vert"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CustomShape 1"/>
          <p:cNvSpPr/>
          <p:nvPr/>
        </p:nvSpPr>
        <p:spPr>
          <a:xfrm>
            <a:off x="0" y="-214200"/>
            <a:ext cx="9143640" cy="707184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308" name="Imagen 4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709000"/>
            <a:ext cx="9143640" cy="3515400"/>
          </a:xfrm>
          <a:prstGeom prst="rect">
            <a:avLst/>
          </a:prstGeom>
        </p:spPr>
      </p:pic>
      <p:sp>
        <p:nvSpPr>
          <p:cNvPr id="309" name="CustomShape 2"/>
          <p:cNvSpPr/>
          <p:nvPr/>
        </p:nvSpPr>
        <p:spPr>
          <a:xfrm>
            <a:off x="0" y="10080"/>
            <a:ext cx="1139436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2018 - 25th IFHE CONGRESS                                                            Australia</a:t>
            </a:r>
            <a:endParaRPr/>
          </a:p>
        </p:txBody>
      </p:sp>
      <p:sp>
        <p:nvSpPr>
          <p:cNvPr id="310" name="CustomShape 3"/>
          <p:cNvSpPr/>
          <p:nvPr/>
        </p:nvSpPr>
        <p:spPr>
          <a:xfrm>
            <a:off x="36000" y="6341400"/>
            <a:ext cx="1080036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– IHEA                                                                                   Darryl Pitcher</a:t>
            </a:r>
            <a:endParaRPr/>
          </a:p>
        </p:txBody>
      </p:sp>
      <p:pic>
        <p:nvPicPr>
          <p:cNvPr descr="" id="311" name="Imagen 5"/>
          <p:cNvPicPr/>
          <p:nvPr/>
        </p:nvPicPr>
        <p:blipFill>
          <a:blip r:embed="rId2"/>
          <a:stretch>
            <a:fillRect/>
          </a:stretch>
        </p:blipFill>
        <p:spPr>
          <a:xfrm>
            <a:off x="35640" y="908640"/>
            <a:ext cx="9144720" cy="1457280"/>
          </a:xfrm>
          <a:prstGeom prst="rect">
            <a:avLst/>
          </a:prstGeom>
        </p:spPr>
      </p:pic>
    </p:spTree>
  </p:cSld>
  <p:transition advTm="15000" spd="slow">
    <p:split dir="out" orient="vert"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CustomShape 1"/>
          <p:cNvSpPr/>
          <p:nvPr/>
        </p:nvSpPr>
        <p:spPr>
          <a:xfrm>
            <a:off x="0" y="-357120"/>
            <a:ext cx="9143640" cy="721476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313" name="CustomShape 2"/>
          <p:cNvSpPr/>
          <p:nvPr/>
        </p:nvSpPr>
        <p:spPr>
          <a:xfrm>
            <a:off x="107640" y="15120"/>
            <a:ext cx="10584720" cy="456120"/>
          </a:xfrm>
          <a:prstGeom prst="rect">
            <a:avLst/>
          </a:prstGeom>
        </p:spPr>
        <p:txBody>
          <a:bodyPr bIns="45000" lIns="90000" rIns="90000" tIns="45000"/>
          <a:p>
            <a:pPr algn="just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2020 - 26th IFHE CONGRESS                                                          Rieti Italia</a:t>
            </a:r>
            <a:endParaRPr/>
          </a:p>
        </p:txBody>
      </p:sp>
      <p:sp>
        <p:nvSpPr>
          <p:cNvPr id="314" name="CustomShape 3"/>
          <p:cNvSpPr/>
          <p:nvPr/>
        </p:nvSpPr>
        <p:spPr>
          <a:xfrm>
            <a:off x="-360" y="6351840"/>
            <a:ext cx="10188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  </a:t>
            </a:r>
            <a:r>
              <a:rPr b="1" lang="nb-NO" sz="2400">
                <a:solidFill>
                  <a:srgbClr val="ffffff"/>
                </a:solidFill>
                <a:latin typeface="Calibri"/>
              </a:rPr>
              <a:t>IFHE – SIAIS                                                                          Marcelo Fiorenza</a:t>
            </a:r>
            <a:endParaRPr/>
          </a:p>
        </p:txBody>
      </p:sp>
      <p:pic>
        <p:nvPicPr>
          <p:cNvPr descr="" id="315" name="Imagen 14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005000"/>
            <a:ext cx="4226760" cy="2350080"/>
          </a:xfrm>
          <a:prstGeom prst="rect">
            <a:avLst/>
          </a:prstGeom>
        </p:spPr>
      </p:pic>
      <p:pic>
        <p:nvPicPr>
          <p:cNvPr descr="" id="316" name="Imagen 15"/>
          <p:cNvPicPr/>
          <p:nvPr/>
        </p:nvPicPr>
        <p:blipFill>
          <a:blip r:embed="rId2"/>
          <a:stretch>
            <a:fillRect/>
          </a:stretch>
        </p:blipFill>
        <p:spPr>
          <a:xfrm>
            <a:off x="4199400" y="4071960"/>
            <a:ext cx="4931640" cy="2258640"/>
          </a:xfrm>
          <a:prstGeom prst="rect">
            <a:avLst/>
          </a:prstGeom>
        </p:spPr>
      </p:pic>
      <p:pic>
        <p:nvPicPr>
          <p:cNvPr descr="" id="317" name="Imagen 9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476640"/>
            <a:ext cx="9143640" cy="3616560"/>
          </a:xfrm>
          <a:prstGeom prst="rect">
            <a:avLst/>
          </a:prstGeom>
        </p:spPr>
      </p:pic>
      <p:sp>
        <p:nvSpPr>
          <p:cNvPr id="318" name="CustomShape 4"/>
          <p:cNvSpPr/>
          <p:nvPr/>
        </p:nvSpPr>
        <p:spPr>
          <a:xfrm flipV="1" rot="10800000">
            <a:off x="-9143640" y="3739680"/>
            <a:ext cx="9143640" cy="18828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319" name="CustomShape 5"/>
          <p:cNvSpPr/>
          <p:nvPr/>
        </p:nvSpPr>
        <p:spPr>
          <a:xfrm rot="16200000">
            <a:off x="2821680" y="5393880"/>
            <a:ext cx="2785680" cy="142560"/>
          </a:xfrm>
          <a:prstGeom prst="rect">
            <a:avLst/>
          </a:prstGeom>
          <a:solidFill>
            <a:srgbClr val="000000"/>
          </a:solidFill>
        </p:spPr>
      </p:sp>
    </p:spTree>
  </p:cSld>
  <p:transition advTm="15000" spd="slow">
    <p:split dir="out" orient="vert"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CustomShape 1"/>
          <p:cNvSpPr/>
          <p:nvPr/>
        </p:nvSpPr>
        <p:spPr>
          <a:xfrm>
            <a:off x="0" y="-428760"/>
            <a:ext cx="9143640" cy="728640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321" name="Imagen 4"/>
          <p:cNvPicPr/>
          <p:nvPr/>
        </p:nvPicPr>
        <p:blipFill>
          <a:blip r:embed="rId1"/>
          <a:stretch>
            <a:fillRect/>
          </a:stretch>
        </p:blipFill>
        <p:spPr>
          <a:xfrm>
            <a:off x="-130680" y="1714320"/>
            <a:ext cx="4631040" cy="3589920"/>
          </a:xfrm>
          <a:prstGeom prst="rect">
            <a:avLst/>
          </a:prstGeom>
        </p:spPr>
      </p:pic>
      <p:sp>
        <p:nvSpPr>
          <p:cNvPr id="322" name="CustomShape 2"/>
          <p:cNvSpPr/>
          <p:nvPr/>
        </p:nvSpPr>
        <p:spPr>
          <a:xfrm>
            <a:off x="-4285080" y="-171360"/>
            <a:ext cx="17080200" cy="13395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nb-NO" sz="2800">
                <a:solidFill>
                  <a:srgbClr val="3399ff"/>
                </a:solidFill>
                <a:latin typeface="Bradley Hand Bold"/>
              </a:rPr>
              <a:t>« The remaining problems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nb-NO" sz="2800">
                <a:solidFill>
                  <a:srgbClr val="3399ff"/>
                </a:solidFill>
                <a:latin typeface="Bradley Hand Bold"/>
              </a:rPr>
              <a:t> </a:t>
            </a:r>
            <a:r>
              <a:rPr b="1" lang="nb-NO" sz="2800">
                <a:solidFill>
                  <a:srgbClr val="3399ff"/>
                </a:solidFill>
                <a:latin typeface="Bradley Hand Bold"/>
              </a:rPr>
              <a:t>The new challenges …» </a:t>
            </a:r>
            <a:endParaRPr/>
          </a:p>
        </p:txBody>
      </p:sp>
      <p:sp>
        <p:nvSpPr>
          <p:cNvPr id="323" name="CustomShape 3"/>
          <p:cNvSpPr/>
          <p:nvPr/>
        </p:nvSpPr>
        <p:spPr>
          <a:xfrm>
            <a:off x="107640" y="6279840"/>
            <a:ext cx="10188720" cy="4561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PRESIDENT 2014-2016</a:t>
            </a:r>
            <a:endParaRPr/>
          </a:p>
        </p:txBody>
      </p:sp>
      <p:pic>
        <p:nvPicPr>
          <p:cNvPr descr="" id="324" name="Imagen 12"/>
          <p:cNvPicPr/>
          <p:nvPr/>
        </p:nvPicPr>
        <p:blipFill>
          <a:blip r:embed="rId2"/>
          <a:stretch>
            <a:fillRect/>
          </a:stretch>
        </p:blipFill>
        <p:spPr>
          <a:xfrm>
            <a:off x="4500720" y="1714320"/>
            <a:ext cx="4598280" cy="3562920"/>
          </a:xfrm>
          <a:prstGeom prst="rect">
            <a:avLst/>
          </a:prstGeom>
        </p:spPr>
      </p:pic>
      <p:sp>
        <p:nvSpPr>
          <p:cNvPr id="325" name="CustomShape 4"/>
          <p:cNvSpPr/>
          <p:nvPr/>
        </p:nvSpPr>
        <p:spPr>
          <a:xfrm>
            <a:off x="7320240" y="6279840"/>
            <a:ext cx="1703880" cy="456120"/>
          </a:xfrm>
          <a:prstGeom prst="rect">
            <a:avLst/>
          </a:prstGeom>
        </p:spPr>
        <p:txBody>
          <a:bodyPr bIns="45000" lIns="90000" rIns="90000" tIns="45000" wrap="none"/>
          <a:p>
            <a:pPr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 </a:t>
            </a:r>
            <a:r>
              <a:rPr b="1" lang="nb-NO" sz="2400">
                <a:solidFill>
                  <a:srgbClr val="ffffff"/>
                </a:solidFill>
                <a:latin typeface="Calibri"/>
              </a:rPr>
              <a:t>Liliana Font</a:t>
            </a:r>
            <a:endParaRPr/>
          </a:p>
        </p:txBody>
      </p:sp>
    </p:spTree>
  </p:cSld>
  <p:transition advTm="15000" spd="slow">
    <p:split dir="out" orient="vert"/>
  </p:transition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CustomShape 1"/>
          <p:cNvSpPr/>
          <p:nvPr/>
        </p:nvSpPr>
        <p:spPr>
          <a:xfrm>
            <a:off x="0" y="-285840"/>
            <a:ext cx="9143640" cy="714348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327" name="Picture 66"/>
          <p:cNvPicPr/>
          <p:nvPr/>
        </p:nvPicPr>
        <p:blipFill>
          <a:blip r:embed="rId1"/>
          <a:stretch>
            <a:fillRect/>
          </a:stretch>
        </p:blipFill>
        <p:spPr>
          <a:xfrm>
            <a:off x="1712160" y="0"/>
            <a:ext cx="5291640" cy="7105320"/>
          </a:xfrm>
          <a:prstGeom prst="rect">
            <a:avLst/>
          </a:prstGeom>
        </p:spPr>
      </p:pic>
      <p:sp>
        <p:nvSpPr>
          <p:cNvPr id="328" name="CustomShape 2"/>
          <p:cNvSpPr/>
          <p:nvPr/>
        </p:nvSpPr>
        <p:spPr>
          <a:xfrm flipV="1" rot="10800000">
            <a:off x="4915080" y="53355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29" name="CustomShape 3"/>
          <p:cNvSpPr/>
          <p:nvPr/>
        </p:nvSpPr>
        <p:spPr>
          <a:xfrm>
            <a:off x="5032800" y="5462640"/>
            <a:ext cx="1667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ARGENTINA</a:t>
            </a:r>
            <a:endParaRPr/>
          </a:p>
        </p:txBody>
      </p:sp>
      <p:sp>
        <p:nvSpPr>
          <p:cNvPr id="330" name="CustomShape 4"/>
          <p:cNvSpPr/>
          <p:nvPr/>
        </p:nvSpPr>
        <p:spPr>
          <a:xfrm>
            <a:off x="7475400" y="0"/>
            <a:ext cx="1697400" cy="75348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4400">
                <a:solidFill>
                  <a:srgbClr val="ffffff"/>
                </a:solidFill>
                <a:latin typeface="Calibri"/>
              </a:rPr>
              <a:t>1988</a:t>
            </a:r>
            <a:endParaRPr/>
          </a:p>
        </p:txBody>
      </p:sp>
      <p:sp>
        <p:nvSpPr>
          <p:cNvPr id="331" name="CustomShape 5"/>
          <p:cNvSpPr/>
          <p:nvPr/>
        </p:nvSpPr>
        <p:spPr>
          <a:xfrm>
            <a:off x="395640" y="6309360"/>
            <a:ext cx="8425080" cy="44892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NATIONAL ASSOCIATIONS IN LATIN AMERICA</a:t>
            </a:r>
            <a:endParaRPr/>
          </a:p>
        </p:txBody>
      </p:sp>
      <p:sp>
        <p:nvSpPr>
          <p:cNvPr id="332" name="CustomShape 6"/>
          <p:cNvSpPr/>
          <p:nvPr/>
        </p:nvSpPr>
        <p:spPr>
          <a:xfrm flipV="1" rot="10800000">
            <a:off x="3627720" y="141804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33" name="CustomShape 7"/>
          <p:cNvSpPr/>
          <p:nvPr/>
        </p:nvSpPr>
        <p:spPr>
          <a:xfrm flipV="1" rot="10800000">
            <a:off x="3627720" y="183168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34" name="CustomShape 8"/>
          <p:cNvSpPr/>
          <p:nvPr/>
        </p:nvSpPr>
        <p:spPr>
          <a:xfrm>
            <a:off x="4440960" y="1499040"/>
            <a:ext cx="1667160" cy="3106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CANADA</a:t>
            </a:r>
            <a:endParaRPr/>
          </a:p>
        </p:txBody>
      </p:sp>
      <p:sp>
        <p:nvSpPr>
          <p:cNvPr id="335" name="CustomShape 9"/>
          <p:cNvSpPr/>
          <p:nvPr/>
        </p:nvSpPr>
        <p:spPr>
          <a:xfrm>
            <a:off x="1959840" y="1912680"/>
            <a:ext cx="1667160" cy="3092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USA</a:t>
            </a:r>
            <a:endParaRPr/>
          </a:p>
        </p:txBody>
      </p:sp>
    </p:spTree>
  </p:cSld>
  <p:transition advTm="5000" spd="slow">
    <p:split dir="out" orient="vert"/>
  </p:transition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CustomShape 1"/>
          <p:cNvSpPr/>
          <p:nvPr/>
        </p:nvSpPr>
        <p:spPr>
          <a:xfrm>
            <a:off x="0" y="-214200"/>
            <a:ext cx="9143640" cy="707544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337" name="Picture 66"/>
          <p:cNvPicPr/>
          <p:nvPr/>
        </p:nvPicPr>
        <p:blipFill>
          <a:blip r:embed="rId1"/>
          <a:stretch>
            <a:fillRect/>
          </a:stretch>
        </p:blipFill>
        <p:spPr>
          <a:xfrm>
            <a:off x="1712160" y="0"/>
            <a:ext cx="5291640" cy="7105320"/>
          </a:xfrm>
          <a:prstGeom prst="rect">
            <a:avLst/>
          </a:prstGeom>
        </p:spPr>
      </p:pic>
      <p:sp>
        <p:nvSpPr>
          <p:cNvPr id="338" name="CustomShape 2"/>
          <p:cNvSpPr/>
          <p:nvPr/>
        </p:nvSpPr>
        <p:spPr>
          <a:xfrm flipV="1" rot="10800000">
            <a:off x="5499720" y="448560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39" name="CustomShape 3"/>
          <p:cNvSpPr/>
          <p:nvPr/>
        </p:nvSpPr>
        <p:spPr>
          <a:xfrm flipV="1" rot="10800000">
            <a:off x="5141160" y="5158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40" name="CustomShape 4"/>
          <p:cNvSpPr/>
          <p:nvPr/>
        </p:nvSpPr>
        <p:spPr>
          <a:xfrm flipV="1" rot="10800000">
            <a:off x="4915080" y="53355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41" name="CustomShape 5"/>
          <p:cNvSpPr/>
          <p:nvPr/>
        </p:nvSpPr>
        <p:spPr>
          <a:xfrm>
            <a:off x="5915520" y="4542120"/>
            <a:ext cx="108972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BRASIL</a:t>
            </a:r>
            <a:endParaRPr/>
          </a:p>
        </p:txBody>
      </p:sp>
      <p:sp>
        <p:nvSpPr>
          <p:cNvPr id="342" name="CustomShape 6"/>
          <p:cNvSpPr/>
          <p:nvPr/>
        </p:nvSpPr>
        <p:spPr>
          <a:xfrm>
            <a:off x="5032800" y="5462640"/>
            <a:ext cx="1667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ARGENTINA</a:t>
            </a:r>
            <a:endParaRPr/>
          </a:p>
        </p:txBody>
      </p:sp>
      <p:sp>
        <p:nvSpPr>
          <p:cNvPr id="343" name="CustomShape 7"/>
          <p:cNvSpPr/>
          <p:nvPr/>
        </p:nvSpPr>
        <p:spPr>
          <a:xfrm>
            <a:off x="5480640" y="5173200"/>
            <a:ext cx="1523160" cy="2804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URUGUAY</a:t>
            </a:r>
            <a:endParaRPr/>
          </a:p>
        </p:txBody>
      </p:sp>
      <p:sp>
        <p:nvSpPr>
          <p:cNvPr id="344" name="CustomShape 8"/>
          <p:cNvSpPr/>
          <p:nvPr/>
        </p:nvSpPr>
        <p:spPr>
          <a:xfrm>
            <a:off x="395640" y="6309360"/>
            <a:ext cx="8425080" cy="44892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NATIONAL ASSOCIATIONS IN LATIN AMERICA</a:t>
            </a:r>
            <a:endParaRPr/>
          </a:p>
        </p:txBody>
      </p:sp>
      <p:sp>
        <p:nvSpPr>
          <p:cNvPr id="345" name="CustomShape 9"/>
          <p:cNvSpPr/>
          <p:nvPr/>
        </p:nvSpPr>
        <p:spPr>
          <a:xfrm>
            <a:off x="7446240" y="0"/>
            <a:ext cx="1697400" cy="75348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4400">
                <a:solidFill>
                  <a:srgbClr val="ffffff"/>
                </a:solidFill>
                <a:latin typeface="Calibri"/>
              </a:rPr>
              <a:t>1994</a:t>
            </a:r>
            <a:endParaRPr/>
          </a:p>
        </p:txBody>
      </p:sp>
      <p:sp>
        <p:nvSpPr>
          <p:cNvPr id="346" name="CustomShape 10"/>
          <p:cNvSpPr/>
          <p:nvPr/>
        </p:nvSpPr>
        <p:spPr>
          <a:xfrm flipV="1" rot="10800000">
            <a:off x="3627720" y="141804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47" name="CustomShape 11"/>
          <p:cNvSpPr/>
          <p:nvPr/>
        </p:nvSpPr>
        <p:spPr>
          <a:xfrm flipV="1" rot="10800000">
            <a:off x="3627720" y="183168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48" name="CustomShape 12"/>
          <p:cNvSpPr/>
          <p:nvPr/>
        </p:nvSpPr>
        <p:spPr>
          <a:xfrm>
            <a:off x="4440960" y="1499040"/>
            <a:ext cx="1667160" cy="3106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CANADA</a:t>
            </a:r>
            <a:endParaRPr/>
          </a:p>
        </p:txBody>
      </p:sp>
      <p:sp>
        <p:nvSpPr>
          <p:cNvPr id="349" name="CustomShape 13"/>
          <p:cNvSpPr/>
          <p:nvPr/>
        </p:nvSpPr>
        <p:spPr>
          <a:xfrm>
            <a:off x="1959840" y="1912680"/>
            <a:ext cx="1667160" cy="3092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USA</a:t>
            </a:r>
            <a:endParaRPr/>
          </a:p>
        </p:txBody>
      </p:sp>
    </p:spTree>
  </p:cSld>
  <p:transition advTm="5000" spd="slow">
    <p:split dir="out" orient="vert"/>
  </p:transition>
  <p:timing>
    <p:tnLst>
      <p:par>
        <p:cTn dur="indefinite" id="3" nodeType="tmRoot" restart="never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CustomShape 1"/>
          <p:cNvSpPr/>
          <p:nvPr/>
        </p:nvSpPr>
        <p:spPr>
          <a:xfrm>
            <a:off x="0" y="-285840"/>
            <a:ext cx="9180000" cy="714348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351" name="Picture 66"/>
          <p:cNvPicPr/>
          <p:nvPr/>
        </p:nvPicPr>
        <p:blipFill>
          <a:blip r:embed="rId1"/>
          <a:stretch>
            <a:fillRect/>
          </a:stretch>
        </p:blipFill>
        <p:spPr>
          <a:xfrm>
            <a:off x="1712160" y="0"/>
            <a:ext cx="5291640" cy="7105320"/>
          </a:xfrm>
          <a:prstGeom prst="rect">
            <a:avLst/>
          </a:prstGeom>
        </p:spPr>
      </p:pic>
      <p:sp>
        <p:nvSpPr>
          <p:cNvPr id="352" name="CustomShape 2"/>
          <p:cNvSpPr/>
          <p:nvPr/>
        </p:nvSpPr>
        <p:spPr>
          <a:xfrm flipV="1" rot="10800000">
            <a:off x="5499720" y="448560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53" name="CustomShape 3"/>
          <p:cNvSpPr/>
          <p:nvPr/>
        </p:nvSpPr>
        <p:spPr>
          <a:xfrm flipV="1" rot="10800000">
            <a:off x="5141160" y="5158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54" name="CustomShape 4"/>
          <p:cNvSpPr/>
          <p:nvPr/>
        </p:nvSpPr>
        <p:spPr>
          <a:xfrm flipV="1" rot="10800000">
            <a:off x="4915080" y="53355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55" name="CustomShape 5"/>
          <p:cNvSpPr/>
          <p:nvPr/>
        </p:nvSpPr>
        <p:spPr>
          <a:xfrm>
            <a:off x="5915520" y="4542120"/>
            <a:ext cx="108972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BRASIL</a:t>
            </a:r>
            <a:endParaRPr/>
          </a:p>
        </p:txBody>
      </p:sp>
      <p:sp>
        <p:nvSpPr>
          <p:cNvPr id="356" name="CustomShape 6"/>
          <p:cNvSpPr/>
          <p:nvPr/>
        </p:nvSpPr>
        <p:spPr>
          <a:xfrm>
            <a:off x="5032800" y="5462640"/>
            <a:ext cx="1667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ARGENTINA</a:t>
            </a:r>
            <a:endParaRPr/>
          </a:p>
        </p:txBody>
      </p:sp>
      <p:sp>
        <p:nvSpPr>
          <p:cNvPr id="357" name="CustomShape 7"/>
          <p:cNvSpPr/>
          <p:nvPr/>
        </p:nvSpPr>
        <p:spPr>
          <a:xfrm>
            <a:off x="5480640" y="5173200"/>
            <a:ext cx="1523160" cy="2804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URUGUAY</a:t>
            </a:r>
            <a:endParaRPr/>
          </a:p>
        </p:txBody>
      </p:sp>
      <p:sp>
        <p:nvSpPr>
          <p:cNvPr id="358" name="CustomShape 8"/>
          <p:cNvSpPr/>
          <p:nvPr/>
        </p:nvSpPr>
        <p:spPr>
          <a:xfrm flipV="1" rot="10800000">
            <a:off x="4650120" y="5158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59" name="CustomShape 9"/>
          <p:cNvSpPr/>
          <p:nvPr/>
        </p:nvSpPr>
        <p:spPr>
          <a:xfrm>
            <a:off x="3754080" y="5132880"/>
            <a:ext cx="1091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CHILE</a:t>
            </a:r>
            <a:endParaRPr/>
          </a:p>
        </p:txBody>
      </p:sp>
      <p:sp>
        <p:nvSpPr>
          <p:cNvPr id="360" name="CustomShape 10"/>
          <p:cNvSpPr/>
          <p:nvPr/>
        </p:nvSpPr>
        <p:spPr>
          <a:xfrm>
            <a:off x="2547360" y="3184200"/>
            <a:ext cx="157068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COSTA RICA</a:t>
            </a:r>
            <a:endParaRPr/>
          </a:p>
        </p:txBody>
      </p:sp>
      <p:sp>
        <p:nvSpPr>
          <p:cNvPr id="361" name="CustomShape 11"/>
          <p:cNvSpPr/>
          <p:nvPr/>
        </p:nvSpPr>
        <p:spPr>
          <a:xfrm flipV="1" rot="10800000">
            <a:off x="4115880" y="3061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62" name="CustomShape 12"/>
          <p:cNvSpPr/>
          <p:nvPr/>
        </p:nvSpPr>
        <p:spPr>
          <a:xfrm flipV="1" rot="10800000">
            <a:off x="3627720" y="141804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63" name="CustomShape 13"/>
          <p:cNvSpPr/>
          <p:nvPr/>
        </p:nvSpPr>
        <p:spPr>
          <a:xfrm flipV="1" rot="10800000">
            <a:off x="3627720" y="183168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64" name="CustomShape 14"/>
          <p:cNvSpPr/>
          <p:nvPr/>
        </p:nvSpPr>
        <p:spPr>
          <a:xfrm>
            <a:off x="4440960" y="1499040"/>
            <a:ext cx="1667160" cy="3106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CANADA</a:t>
            </a:r>
            <a:endParaRPr/>
          </a:p>
        </p:txBody>
      </p:sp>
      <p:sp>
        <p:nvSpPr>
          <p:cNvPr id="365" name="CustomShape 15"/>
          <p:cNvSpPr/>
          <p:nvPr/>
        </p:nvSpPr>
        <p:spPr>
          <a:xfrm>
            <a:off x="1959840" y="1912680"/>
            <a:ext cx="1667160" cy="3092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USA</a:t>
            </a:r>
            <a:endParaRPr/>
          </a:p>
        </p:txBody>
      </p:sp>
      <p:sp>
        <p:nvSpPr>
          <p:cNvPr id="366" name="CustomShape 16"/>
          <p:cNvSpPr/>
          <p:nvPr/>
        </p:nvSpPr>
        <p:spPr>
          <a:xfrm>
            <a:off x="395640" y="6309360"/>
            <a:ext cx="8425080" cy="44892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NATIONAL ASSOCIATIONS IN LATIN AMERICA</a:t>
            </a:r>
            <a:endParaRPr/>
          </a:p>
        </p:txBody>
      </p:sp>
      <p:sp>
        <p:nvSpPr>
          <p:cNvPr id="367" name="CustomShape 17"/>
          <p:cNvSpPr/>
          <p:nvPr/>
        </p:nvSpPr>
        <p:spPr>
          <a:xfrm>
            <a:off x="7446240" y="16560"/>
            <a:ext cx="1697400" cy="75348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4400">
                <a:solidFill>
                  <a:srgbClr val="ffffff"/>
                </a:solidFill>
                <a:latin typeface="Calibri"/>
              </a:rPr>
              <a:t>2014</a:t>
            </a:r>
            <a:endParaRPr/>
          </a:p>
        </p:txBody>
      </p:sp>
      <p:sp>
        <p:nvSpPr>
          <p:cNvPr id="368" name="CustomShape 18"/>
          <p:cNvSpPr/>
          <p:nvPr/>
        </p:nvSpPr>
        <p:spPr>
          <a:xfrm>
            <a:off x="4442400" y="2328840"/>
            <a:ext cx="9759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CUBA</a:t>
            </a:r>
            <a:endParaRPr/>
          </a:p>
        </p:txBody>
      </p:sp>
      <p:sp>
        <p:nvSpPr>
          <p:cNvPr id="369" name="CustomShape 19"/>
          <p:cNvSpPr/>
          <p:nvPr/>
        </p:nvSpPr>
        <p:spPr>
          <a:xfrm flipV="1" rot="10800000">
            <a:off x="4254120" y="24537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</p:spTree>
  </p:cSld>
  <p:transition advTm="5000" spd="slow">
    <p:split dir="out" orient="vert"/>
  </p:transition>
  <p:timing>
    <p:tnLst>
      <p:par>
        <p:cTn dur="indefinite" id="5" nodeType="tmRoot" restart="never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CustomShape 1"/>
          <p:cNvSpPr/>
          <p:nvPr/>
        </p:nvSpPr>
        <p:spPr>
          <a:xfrm>
            <a:off x="0" y="-142920"/>
            <a:ext cx="9143640" cy="7003800"/>
          </a:xfrm>
          <a:prstGeom prst="rect">
            <a:avLst/>
          </a:prstGeom>
          <a:solidFill>
            <a:srgbClr val="000000"/>
          </a:solidFill>
        </p:spPr>
      </p:sp>
      <p:pic>
        <p:nvPicPr>
          <p:cNvPr descr="" id="371" name="Picture 66"/>
          <p:cNvPicPr/>
          <p:nvPr/>
        </p:nvPicPr>
        <p:blipFill>
          <a:blip r:embed="rId1"/>
          <a:stretch>
            <a:fillRect/>
          </a:stretch>
        </p:blipFill>
        <p:spPr>
          <a:xfrm>
            <a:off x="1712160" y="0"/>
            <a:ext cx="5291640" cy="7105320"/>
          </a:xfrm>
          <a:prstGeom prst="rect">
            <a:avLst/>
          </a:prstGeom>
        </p:spPr>
      </p:pic>
      <p:sp>
        <p:nvSpPr>
          <p:cNvPr id="372" name="CustomShape 2"/>
          <p:cNvSpPr/>
          <p:nvPr/>
        </p:nvSpPr>
        <p:spPr>
          <a:xfrm flipV="1" rot="10800000">
            <a:off x="5499720" y="448560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73" name="CustomShape 3"/>
          <p:cNvSpPr/>
          <p:nvPr/>
        </p:nvSpPr>
        <p:spPr>
          <a:xfrm flipV="1" rot="10800000">
            <a:off x="5141160" y="5158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74" name="CustomShape 4"/>
          <p:cNvSpPr/>
          <p:nvPr/>
        </p:nvSpPr>
        <p:spPr>
          <a:xfrm flipV="1" rot="10800000">
            <a:off x="4915080" y="53355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75" name="CustomShape 5"/>
          <p:cNvSpPr/>
          <p:nvPr/>
        </p:nvSpPr>
        <p:spPr>
          <a:xfrm>
            <a:off x="5915520" y="4542120"/>
            <a:ext cx="108972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BRASIL</a:t>
            </a:r>
            <a:endParaRPr/>
          </a:p>
        </p:txBody>
      </p:sp>
      <p:sp>
        <p:nvSpPr>
          <p:cNvPr id="376" name="CustomShape 6"/>
          <p:cNvSpPr/>
          <p:nvPr/>
        </p:nvSpPr>
        <p:spPr>
          <a:xfrm>
            <a:off x="5032800" y="5462640"/>
            <a:ext cx="1667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ARGENTINA</a:t>
            </a:r>
            <a:endParaRPr/>
          </a:p>
        </p:txBody>
      </p:sp>
      <p:sp>
        <p:nvSpPr>
          <p:cNvPr id="377" name="CustomShape 7"/>
          <p:cNvSpPr/>
          <p:nvPr/>
        </p:nvSpPr>
        <p:spPr>
          <a:xfrm>
            <a:off x="5480640" y="5173200"/>
            <a:ext cx="1523160" cy="2804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URUGUAY</a:t>
            </a:r>
            <a:endParaRPr/>
          </a:p>
        </p:txBody>
      </p:sp>
      <p:sp>
        <p:nvSpPr>
          <p:cNvPr id="378" name="CustomShape 8"/>
          <p:cNvSpPr/>
          <p:nvPr/>
        </p:nvSpPr>
        <p:spPr>
          <a:xfrm flipV="1" rot="10800000">
            <a:off x="4650120" y="5158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79" name="CustomShape 9"/>
          <p:cNvSpPr/>
          <p:nvPr/>
        </p:nvSpPr>
        <p:spPr>
          <a:xfrm>
            <a:off x="3754080" y="5132880"/>
            <a:ext cx="1091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CHILE</a:t>
            </a:r>
            <a:endParaRPr/>
          </a:p>
        </p:txBody>
      </p:sp>
      <p:sp>
        <p:nvSpPr>
          <p:cNvPr id="380" name="CustomShape 10"/>
          <p:cNvSpPr/>
          <p:nvPr/>
        </p:nvSpPr>
        <p:spPr>
          <a:xfrm>
            <a:off x="2547360" y="3184200"/>
            <a:ext cx="157068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COSTA RICA</a:t>
            </a:r>
            <a:endParaRPr/>
          </a:p>
        </p:txBody>
      </p:sp>
      <p:sp>
        <p:nvSpPr>
          <p:cNvPr id="381" name="CustomShape 11"/>
          <p:cNvSpPr/>
          <p:nvPr/>
        </p:nvSpPr>
        <p:spPr>
          <a:xfrm>
            <a:off x="4442400" y="2328840"/>
            <a:ext cx="9759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CUBA</a:t>
            </a:r>
            <a:endParaRPr/>
          </a:p>
        </p:txBody>
      </p:sp>
      <p:sp>
        <p:nvSpPr>
          <p:cNvPr id="382" name="CustomShape 12"/>
          <p:cNvSpPr/>
          <p:nvPr/>
        </p:nvSpPr>
        <p:spPr>
          <a:xfrm flipV="1" rot="10800000">
            <a:off x="4115880" y="30614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83" name="CustomShape 13"/>
          <p:cNvSpPr/>
          <p:nvPr/>
        </p:nvSpPr>
        <p:spPr>
          <a:xfrm flipV="1" rot="10800000">
            <a:off x="4254120" y="24537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84" name="CustomShape 14"/>
          <p:cNvSpPr/>
          <p:nvPr/>
        </p:nvSpPr>
        <p:spPr>
          <a:xfrm>
            <a:off x="2805120" y="3567240"/>
            <a:ext cx="156924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COLOMBIA</a:t>
            </a:r>
            <a:endParaRPr/>
          </a:p>
        </p:txBody>
      </p:sp>
      <p:sp>
        <p:nvSpPr>
          <p:cNvPr id="385" name="CustomShape 15"/>
          <p:cNvSpPr/>
          <p:nvPr/>
        </p:nvSpPr>
        <p:spPr>
          <a:xfrm>
            <a:off x="3925440" y="4539240"/>
            <a:ext cx="90684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ffff"/>
                </a:solidFill>
                <a:latin typeface="Century Gothic"/>
                <a:ea typeface="ＭＳ Ｐゴシック"/>
              </a:rPr>
              <a:t>PERU</a:t>
            </a:r>
            <a:endParaRPr/>
          </a:p>
        </p:txBody>
      </p:sp>
      <p:sp>
        <p:nvSpPr>
          <p:cNvPr id="386" name="CustomShape 16"/>
          <p:cNvSpPr/>
          <p:nvPr/>
        </p:nvSpPr>
        <p:spPr>
          <a:xfrm>
            <a:off x="2007360" y="2396520"/>
            <a:ext cx="157068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420e"/>
                </a:solidFill>
                <a:latin typeface="Century Gothic"/>
                <a:ea typeface="ＭＳ Ｐゴシック"/>
              </a:rPr>
              <a:t>MEXICO</a:t>
            </a:r>
            <a:endParaRPr/>
          </a:p>
        </p:txBody>
      </p:sp>
      <p:sp>
        <p:nvSpPr>
          <p:cNvPr id="387" name="CustomShape 17"/>
          <p:cNvSpPr/>
          <p:nvPr/>
        </p:nvSpPr>
        <p:spPr>
          <a:xfrm flipV="1" rot="10800000">
            <a:off x="4426920" y="356976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88" name="CustomShape 18"/>
          <p:cNvSpPr/>
          <p:nvPr/>
        </p:nvSpPr>
        <p:spPr>
          <a:xfrm flipV="1" rot="10800000">
            <a:off x="3460680" y="2399040"/>
            <a:ext cx="117720" cy="117720"/>
          </a:xfrm>
          <a:prstGeom prst="flowChartConnector">
            <a:avLst/>
          </a:prstGeom>
          <a:solidFill>
            <a:srgbClr val="ff6600"/>
          </a:solidFill>
        </p:spPr>
      </p:sp>
      <p:sp>
        <p:nvSpPr>
          <p:cNvPr id="389" name="CustomShape 19"/>
          <p:cNvSpPr/>
          <p:nvPr/>
        </p:nvSpPr>
        <p:spPr>
          <a:xfrm flipV="1" rot="10800000">
            <a:off x="4794120" y="4551840"/>
            <a:ext cx="117720" cy="117720"/>
          </a:xfrm>
          <a:prstGeom prst="flowChartConnector">
            <a:avLst/>
          </a:prstGeom>
          <a:solidFill>
            <a:srgbClr val="ffffff"/>
          </a:solidFill>
        </p:spPr>
      </p:sp>
      <p:sp>
        <p:nvSpPr>
          <p:cNvPr id="390" name="CustomShape 20"/>
          <p:cNvSpPr/>
          <p:nvPr/>
        </p:nvSpPr>
        <p:spPr>
          <a:xfrm flipV="1" rot="10800000">
            <a:off x="3627720" y="141804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91" name="CustomShape 21"/>
          <p:cNvSpPr/>
          <p:nvPr/>
        </p:nvSpPr>
        <p:spPr>
          <a:xfrm flipV="1" rot="10800000">
            <a:off x="3627720" y="1831680"/>
            <a:ext cx="116280" cy="117720"/>
          </a:xfrm>
          <a:prstGeom prst="flowChartConnector">
            <a:avLst/>
          </a:prstGeom>
          <a:solidFill>
            <a:srgbClr val="d9d9d9"/>
          </a:solidFill>
        </p:spPr>
      </p:sp>
      <p:sp>
        <p:nvSpPr>
          <p:cNvPr id="392" name="CustomShape 22"/>
          <p:cNvSpPr/>
          <p:nvPr/>
        </p:nvSpPr>
        <p:spPr>
          <a:xfrm>
            <a:off x="4440960" y="1499040"/>
            <a:ext cx="1667160" cy="3106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CANADA</a:t>
            </a:r>
            <a:endParaRPr/>
          </a:p>
        </p:txBody>
      </p:sp>
      <p:sp>
        <p:nvSpPr>
          <p:cNvPr id="393" name="CustomShape 23"/>
          <p:cNvSpPr/>
          <p:nvPr/>
        </p:nvSpPr>
        <p:spPr>
          <a:xfrm>
            <a:off x="1959840" y="1912680"/>
            <a:ext cx="1667160" cy="30924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d9d9d9"/>
                </a:solidFill>
                <a:latin typeface="Century Gothic"/>
                <a:ea typeface="Microsoft YaHei"/>
              </a:rPr>
              <a:t>USA</a:t>
            </a:r>
            <a:endParaRPr/>
          </a:p>
        </p:txBody>
      </p:sp>
      <p:sp>
        <p:nvSpPr>
          <p:cNvPr id="394" name="CustomShape 24"/>
          <p:cNvSpPr/>
          <p:nvPr/>
        </p:nvSpPr>
        <p:spPr>
          <a:xfrm>
            <a:off x="7446240" y="16560"/>
            <a:ext cx="1697400" cy="75348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4400">
                <a:solidFill>
                  <a:srgbClr val="ffffff"/>
                </a:solidFill>
                <a:latin typeface="Calibri"/>
              </a:rPr>
              <a:t>2016</a:t>
            </a:r>
            <a:endParaRPr/>
          </a:p>
        </p:txBody>
      </p:sp>
      <p:sp>
        <p:nvSpPr>
          <p:cNvPr id="395" name="CustomShape 25"/>
          <p:cNvSpPr/>
          <p:nvPr/>
        </p:nvSpPr>
        <p:spPr>
          <a:xfrm flipV="1" rot="10800000">
            <a:off x="4952520" y="4682880"/>
            <a:ext cx="117720" cy="117720"/>
          </a:xfrm>
          <a:prstGeom prst="flowChartConnector">
            <a:avLst/>
          </a:prstGeom>
          <a:solidFill>
            <a:srgbClr val="ffffff"/>
          </a:solidFill>
        </p:spPr>
      </p:sp>
      <p:sp>
        <p:nvSpPr>
          <p:cNvPr id="396" name="CustomShape 26"/>
          <p:cNvSpPr/>
          <p:nvPr/>
        </p:nvSpPr>
        <p:spPr>
          <a:xfrm>
            <a:off x="5407200" y="4811400"/>
            <a:ext cx="14511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ffff"/>
                </a:solidFill>
                <a:latin typeface="Century Gothic"/>
                <a:ea typeface="ＭＳ Ｐゴシック"/>
              </a:rPr>
              <a:t>PARAGUAY</a:t>
            </a:r>
            <a:endParaRPr/>
          </a:p>
        </p:txBody>
      </p:sp>
      <p:sp>
        <p:nvSpPr>
          <p:cNvPr id="397" name="CustomShape 27"/>
          <p:cNvSpPr/>
          <p:nvPr/>
        </p:nvSpPr>
        <p:spPr>
          <a:xfrm flipV="1" rot="10800000">
            <a:off x="4532040" y="2592000"/>
            <a:ext cx="117720" cy="117720"/>
          </a:xfrm>
          <a:prstGeom prst="flowChartConnector">
            <a:avLst/>
          </a:prstGeom>
          <a:solidFill>
            <a:srgbClr val="ffffff"/>
          </a:solidFill>
        </p:spPr>
      </p:sp>
      <p:sp>
        <p:nvSpPr>
          <p:cNvPr id="398" name="CustomShape 28"/>
          <p:cNvSpPr/>
          <p:nvPr/>
        </p:nvSpPr>
        <p:spPr>
          <a:xfrm>
            <a:off x="4770720" y="2609640"/>
            <a:ext cx="84636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ffff"/>
                </a:solidFill>
                <a:latin typeface="Century Gothic"/>
                <a:ea typeface="ＭＳ Ｐゴシック"/>
              </a:rPr>
              <a:t>HAITI</a:t>
            </a:r>
            <a:endParaRPr/>
          </a:p>
        </p:txBody>
      </p:sp>
      <p:sp>
        <p:nvSpPr>
          <p:cNvPr id="399" name="CustomShape 29"/>
          <p:cNvSpPr/>
          <p:nvPr/>
        </p:nvSpPr>
        <p:spPr>
          <a:xfrm flipV="1" rot="10800000">
            <a:off x="4650120" y="3179520"/>
            <a:ext cx="117720" cy="117720"/>
          </a:xfrm>
          <a:prstGeom prst="flowChartConnector">
            <a:avLst/>
          </a:prstGeom>
          <a:solidFill>
            <a:srgbClr val="ffffff"/>
          </a:solidFill>
        </p:spPr>
      </p:sp>
      <p:sp>
        <p:nvSpPr>
          <p:cNvPr id="400" name="CustomShape 30"/>
          <p:cNvSpPr/>
          <p:nvPr/>
        </p:nvSpPr>
        <p:spPr>
          <a:xfrm>
            <a:off x="4832640" y="2936520"/>
            <a:ext cx="1569240" cy="361080"/>
          </a:xfrm>
          <a:prstGeom prst="rect">
            <a:avLst/>
          </a:prstGeom>
        </p:spPr>
        <p:txBody>
          <a:bodyPr anchor="b" bIns="42480" lIns="81720" rIns="81720" tIns="42480"/>
          <a:p>
            <a:pPr algn="ctr">
              <a:lnSpc>
                <a:spcPct val="100000"/>
              </a:lnSpc>
            </a:pPr>
            <a:r>
              <a:rPr b="1" lang="nb-NO">
                <a:solidFill>
                  <a:srgbClr val="ffffff"/>
                </a:solidFill>
                <a:latin typeface="Century Gothic"/>
                <a:ea typeface="ＭＳ Ｐゴシック"/>
              </a:rPr>
              <a:t>VENEZUELA</a:t>
            </a:r>
            <a:endParaRPr/>
          </a:p>
        </p:txBody>
      </p:sp>
      <p:sp>
        <p:nvSpPr>
          <p:cNvPr id="401" name="CustomShape 31"/>
          <p:cNvSpPr/>
          <p:nvPr/>
        </p:nvSpPr>
        <p:spPr>
          <a:xfrm>
            <a:off x="395640" y="6309360"/>
            <a:ext cx="8425080" cy="44892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2400">
                <a:solidFill>
                  <a:srgbClr val="ffffff"/>
                </a:solidFill>
                <a:latin typeface="Calibri"/>
              </a:rPr>
              <a:t>IFHE NATIONAL ASSOCIATIONS IN LATIN AMERICA</a:t>
            </a:r>
            <a:endParaRPr/>
          </a:p>
        </p:txBody>
      </p:sp>
    </p:spTree>
  </p:cSld>
  <p:transition advTm="5000" spd="slow">
    <p:split dir="out" orient="vert"/>
  </p:transition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CustomShape 1"/>
          <p:cNvSpPr/>
          <p:nvPr/>
        </p:nvSpPr>
        <p:spPr>
          <a:xfrm>
            <a:off x="0" y="-142920"/>
            <a:ext cx="9143640" cy="7003800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403" name="CustomShape 2"/>
          <p:cNvSpPr/>
          <p:nvPr/>
        </p:nvSpPr>
        <p:spPr>
          <a:xfrm>
            <a:off x="2923560" y="2598480"/>
            <a:ext cx="3368880" cy="753480"/>
          </a:xfrm>
          <a:prstGeom prst="rect">
            <a:avLst/>
          </a:prstGeom>
        </p:spPr>
        <p:txBody>
          <a:bodyPr bIns="41400" lIns="82800" rIns="82800" tIns="41400"/>
          <a:p>
            <a:pPr algn="ctr">
              <a:lnSpc>
                <a:spcPct val="100000"/>
              </a:lnSpc>
            </a:pPr>
            <a:r>
              <a:rPr b="1" lang="nb-NO" sz="4400">
                <a:solidFill>
                  <a:srgbClr val="ffffff"/>
                </a:solidFill>
                <a:latin typeface="Calibri"/>
              </a:rPr>
              <a:t>THANK YOU</a:t>
            </a:r>
            <a:endParaRPr/>
          </a:p>
        </p:txBody>
      </p:sp>
    </p:spTree>
  </p:cSld>
  <p:transition advTm="15000" spd="slow">
    <p:split dir="out"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